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Ratak Chain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Marshall Islands • State Map | Fully Editable Vector Shape</a:t>
            </a:r>
          </a:p>
        </p:txBody>
      </p:sp>
      <p:sp>
        <p:nvSpPr>
          <p:cNvPr id="101" name="Ratak Cha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370" y="81770"/>
                </a:moveTo>
                <a:lnTo>
                  <a:pt x="77400" y="81800"/>
                </a:lnTo>
                <a:lnTo>
                  <a:pt x="77440" y="81850"/>
                </a:lnTo>
                <a:lnTo>
                  <a:pt x="77530" y="81930"/>
                </a:lnTo>
                <a:lnTo>
                  <a:pt x="77550" y="81970"/>
                </a:lnTo>
                <a:lnTo>
                  <a:pt x="77490" y="81970"/>
                </a:lnTo>
                <a:lnTo>
                  <a:pt x="77400" y="81970"/>
                </a:lnTo>
                <a:lnTo>
                  <a:pt x="77350" y="81930"/>
                </a:lnTo>
                <a:lnTo>
                  <a:pt x="77340" y="81860"/>
                </a:lnTo>
                <a:lnTo>
                  <a:pt x="77370" y="81770"/>
                </a:lnTo>
                <a:close/>
                <a:moveTo>
                  <a:pt x="79020" y="72820"/>
                </a:moveTo>
                <a:lnTo>
                  <a:pt x="79090" y="72760"/>
                </a:lnTo>
                <a:lnTo>
                  <a:pt x="79130" y="72700"/>
                </a:lnTo>
                <a:lnTo>
                  <a:pt x="79120" y="72640"/>
                </a:lnTo>
                <a:lnTo>
                  <a:pt x="79070" y="72580"/>
                </a:lnTo>
                <a:lnTo>
                  <a:pt x="79190" y="72640"/>
                </a:lnTo>
                <a:lnTo>
                  <a:pt x="79150" y="72760"/>
                </a:lnTo>
                <a:lnTo>
                  <a:pt x="79010" y="72870"/>
                </a:lnTo>
                <a:lnTo>
                  <a:pt x="78860" y="72890"/>
                </a:lnTo>
                <a:lnTo>
                  <a:pt x="78900" y="72860"/>
                </a:lnTo>
                <a:lnTo>
                  <a:pt x="78940" y="72840"/>
                </a:lnTo>
                <a:lnTo>
                  <a:pt x="79020" y="72820"/>
                </a:lnTo>
                <a:close/>
                <a:moveTo>
                  <a:pt x="80090" y="82190"/>
                </a:moveTo>
                <a:lnTo>
                  <a:pt x="79900" y="82180"/>
                </a:lnTo>
                <a:lnTo>
                  <a:pt x="79680" y="82220"/>
                </a:lnTo>
                <a:lnTo>
                  <a:pt x="79490" y="82210"/>
                </a:lnTo>
                <a:lnTo>
                  <a:pt x="79360" y="82070"/>
                </a:lnTo>
                <a:lnTo>
                  <a:pt x="79380" y="82080"/>
                </a:lnTo>
                <a:lnTo>
                  <a:pt x="79440" y="82100"/>
                </a:lnTo>
                <a:lnTo>
                  <a:pt x="79530" y="82120"/>
                </a:lnTo>
                <a:lnTo>
                  <a:pt x="79790" y="82130"/>
                </a:lnTo>
                <a:lnTo>
                  <a:pt x="80090" y="82190"/>
                </a:lnTo>
                <a:close/>
                <a:moveTo>
                  <a:pt x="77650" y="73950"/>
                </a:moveTo>
                <a:lnTo>
                  <a:pt x="77420" y="73920"/>
                </a:lnTo>
                <a:lnTo>
                  <a:pt x="77050" y="73640"/>
                </a:lnTo>
                <a:lnTo>
                  <a:pt x="76800" y="73590"/>
                </a:lnTo>
                <a:lnTo>
                  <a:pt x="76380" y="73650"/>
                </a:lnTo>
                <a:lnTo>
                  <a:pt x="76190" y="73570"/>
                </a:lnTo>
                <a:lnTo>
                  <a:pt x="76050" y="73280"/>
                </a:lnTo>
                <a:lnTo>
                  <a:pt x="76140" y="73400"/>
                </a:lnTo>
                <a:lnTo>
                  <a:pt x="76240" y="73480"/>
                </a:lnTo>
                <a:lnTo>
                  <a:pt x="76360" y="73520"/>
                </a:lnTo>
                <a:lnTo>
                  <a:pt x="76940" y="73500"/>
                </a:lnTo>
                <a:lnTo>
                  <a:pt x="77060" y="73520"/>
                </a:lnTo>
                <a:lnTo>
                  <a:pt x="77450" y="73840"/>
                </a:lnTo>
                <a:lnTo>
                  <a:pt x="77650" y="73950"/>
                </a:lnTo>
                <a:close/>
                <a:moveTo>
                  <a:pt x="74420" y="72710"/>
                </a:moveTo>
                <a:lnTo>
                  <a:pt x="74180" y="72850"/>
                </a:lnTo>
                <a:lnTo>
                  <a:pt x="73520" y="72950"/>
                </a:lnTo>
                <a:lnTo>
                  <a:pt x="73250" y="73090"/>
                </a:lnTo>
                <a:lnTo>
                  <a:pt x="73000" y="73090"/>
                </a:lnTo>
                <a:lnTo>
                  <a:pt x="72710" y="73050"/>
                </a:lnTo>
                <a:lnTo>
                  <a:pt x="71450" y="72490"/>
                </a:lnTo>
                <a:lnTo>
                  <a:pt x="71220" y="72310"/>
                </a:lnTo>
                <a:lnTo>
                  <a:pt x="71350" y="72170"/>
                </a:lnTo>
                <a:lnTo>
                  <a:pt x="71360" y="72260"/>
                </a:lnTo>
                <a:lnTo>
                  <a:pt x="71370" y="72310"/>
                </a:lnTo>
                <a:lnTo>
                  <a:pt x="71420" y="72410"/>
                </a:lnTo>
                <a:lnTo>
                  <a:pt x="72930" y="73020"/>
                </a:lnTo>
                <a:lnTo>
                  <a:pt x="73020" y="73020"/>
                </a:lnTo>
                <a:lnTo>
                  <a:pt x="73250" y="72980"/>
                </a:lnTo>
                <a:lnTo>
                  <a:pt x="73450" y="72910"/>
                </a:lnTo>
                <a:lnTo>
                  <a:pt x="74420" y="72710"/>
                </a:lnTo>
                <a:close/>
                <a:moveTo>
                  <a:pt x="77970" y="73210"/>
                </a:moveTo>
                <a:lnTo>
                  <a:pt x="77990" y="73180"/>
                </a:lnTo>
                <a:lnTo>
                  <a:pt x="78000" y="73160"/>
                </a:lnTo>
                <a:lnTo>
                  <a:pt x="78020" y="73150"/>
                </a:lnTo>
                <a:lnTo>
                  <a:pt x="78050" y="73140"/>
                </a:lnTo>
                <a:lnTo>
                  <a:pt x="77990" y="73260"/>
                </a:lnTo>
                <a:lnTo>
                  <a:pt x="77920" y="73360"/>
                </a:lnTo>
                <a:lnTo>
                  <a:pt x="77830" y="73450"/>
                </a:lnTo>
                <a:lnTo>
                  <a:pt x="77720" y="73530"/>
                </a:lnTo>
                <a:lnTo>
                  <a:pt x="77780" y="73440"/>
                </a:lnTo>
                <a:lnTo>
                  <a:pt x="77970" y="73210"/>
                </a:lnTo>
                <a:close/>
                <a:moveTo>
                  <a:pt x="69580" y="56610"/>
                </a:moveTo>
                <a:lnTo>
                  <a:pt x="69520" y="56710"/>
                </a:lnTo>
                <a:lnTo>
                  <a:pt x="69470" y="56700"/>
                </a:lnTo>
                <a:lnTo>
                  <a:pt x="69460" y="56690"/>
                </a:lnTo>
                <a:lnTo>
                  <a:pt x="69450" y="56690"/>
                </a:lnTo>
                <a:lnTo>
                  <a:pt x="69490" y="56600"/>
                </a:lnTo>
                <a:lnTo>
                  <a:pt x="69520" y="56580"/>
                </a:lnTo>
                <a:lnTo>
                  <a:pt x="69570" y="56580"/>
                </a:lnTo>
                <a:lnTo>
                  <a:pt x="69580" y="56610"/>
                </a:lnTo>
                <a:close/>
                <a:moveTo>
                  <a:pt x="64130" y="51620"/>
                </a:moveTo>
                <a:lnTo>
                  <a:pt x="64120" y="51470"/>
                </a:lnTo>
                <a:lnTo>
                  <a:pt x="64160" y="51470"/>
                </a:lnTo>
                <a:lnTo>
                  <a:pt x="64190" y="51550"/>
                </a:lnTo>
                <a:lnTo>
                  <a:pt x="64130" y="51620"/>
                </a:lnTo>
                <a:close/>
                <a:moveTo>
                  <a:pt x="69790" y="44160"/>
                </a:moveTo>
                <a:lnTo>
                  <a:pt x="69790" y="44050"/>
                </a:lnTo>
                <a:lnTo>
                  <a:pt x="69820" y="44040"/>
                </a:lnTo>
                <a:lnTo>
                  <a:pt x="69820" y="44150"/>
                </a:lnTo>
                <a:lnTo>
                  <a:pt x="69790" y="44160"/>
                </a:lnTo>
                <a:close/>
                <a:moveTo>
                  <a:pt x="53160" y="4550"/>
                </a:moveTo>
                <a:lnTo>
                  <a:pt x="53190" y="4550"/>
                </a:lnTo>
                <a:lnTo>
                  <a:pt x="53130" y="4620"/>
                </a:lnTo>
                <a:lnTo>
                  <a:pt x="53040" y="4710"/>
                </a:lnTo>
                <a:lnTo>
                  <a:pt x="52950" y="4760"/>
                </a:lnTo>
                <a:lnTo>
                  <a:pt x="53050" y="4650"/>
                </a:lnTo>
                <a:lnTo>
                  <a:pt x="5316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