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Marshall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Railik Cha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050" y="86270"/>
                </a:moveTo>
                <a:lnTo>
                  <a:pt x="45110" y="86290"/>
                </a:lnTo>
                <a:lnTo>
                  <a:pt x="45180" y="86310"/>
                </a:lnTo>
                <a:lnTo>
                  <a:pt x="45230" y="86290"/>
                </a:lnTo>
                <a:lnTo>
                  <a:pt x="45270" y="86210"/>
                </a:lnTo>
                <a:lnTo>
                  <a:pt x="45290" y="86140"/>
                </a:lnTo>
                <a:lnTo>
                  <a:pt x="45280" y="86060"/>
                </a:lnTo>
                <a:lnTo>
                  <a:pt x="45260" y="85990"/>
                </a:lnTo>
                <a:lnTo>
                  <a:pt x="45330" y="86100"/>
                </a:lnTo>
                <a:lnTo>
                  <a:pt x="45290" y="86250"/>
                </a:lnTo>
                <a:lnTo>
                  <a:pt x="45190" y="86340"/>
                </a:lnTo>
                <a:lnTo>
                  <a:pt x="45050" y="86270"/>
                </a:lnTo>
                <a:close/>
                <a:moveTo>
                  <a:pt x="50260" y="95450"/>
                </a:moveTo>
                <a:lnTo>
                  <a:pt x="50700" y="95300"/>
                </a:lnTo>
                <a:lnTo>
                  <a:pt x="50790" y="95230"/>
                </a:lnTo>
                <a:lnTo>
                  <a:pt x="51000" y="94960"/>
                </a:lnTo>
                <a:lnTo>
                  <a:pt x="50910" y="95180"/>
                </a:lnTo>
                <a:lnTo>
                  <a:pt x="50760" y="95350"/>
                </a:lnTo>
                <a:lnTo>
                  <a:pt x="50540" y="95450"/>
                </a:lnTo>
                <a:lnTo>
                  <a:pt x="50260" y="95450"/>
                </a:lnTo>
                <a:close/>
                <a:moveTo>
                  <a:pt x="58330" y="84460"/>
                </a:moveTo>
                <a:lnTo>
                  <a:pt x="58510" y="84370"/>
                </a:lnTo>
                <a:lnTo>
                  <a:pt x="58580" y="84310"/>
                </a:lnTo>
                <a:lnTo>
                  <a:pt x="58630" y="84230"/>
                </a:lnTo>
                <a:lnTo>
                  <a:pt x="58680" y="84110"/>
                </a:lnTo>
                <a:lnTo>
                  <a:pt x="58760" y="83840"/>
                </a:lnTo>
                <a:lnTo>
                  <a:pt x="58820" y="83420"/>
                </a:lnTo>
                <a:lnTo>
                  <a:pt x="58910" y="83190"/>
                </a:lnTo>
                <a:lnTo>
                  <a:pt x="59100" y="83030"/>
                </a:lnTo>
                <a:lnTo>
                  <a:pt x="59310" y="82890"/>
                </a:lnTo>
                <a:lnTo>
                  <a:pt x="59480" y="82740"/>
                </a:lnTo>
                <a:lnTo>
                  <a:pt x="59620" y="82560"/>
                </a:lnTo>
                <a:lnTo>
                  <a:pt x="59500" y="82890"/>
                </a:lnTo>
                <a:lnTo>
                  <a:pt x="59000" y="83230"/>
                </a:lnTo>
                <a:lnTo>
                  <a:pt x="58890" y="83580"/>
                </a:lnTo>
                <a:lnTo>
                  <a:pt x="58850" y="83850"/>
                </a:lnTo>
                <a:lnTo>
                  <a:pt x="58730" y="84210"/>
                </a:lnTo>
                <a:lnTo>
                  <a:pt x="58560" y="84480"/>
                </a:lnTo>
                <a:lnTo>
                  <a:pt x="58330" y="84460"/>
                </a:lnTo>
                <a:close/>
                <a:moveTo>
                  <a:pt x="50910" y="70930"/>
                </a:moveTo>
                <a:lnTo>
                  <a:pt x="51550" y="70930"/>
                </a:lnTo>
                <a:lnTo>
                  <a:pt x="51420" y="71070"/>
                </a:lnTo>
                <a:lnTo>
                  <a:pt x="51210" y="71070"/>
                </a:lnTo>
                <a:lnTo>
                  <a:pt x="50800" y="70970"/>
                </a:lnTo>
                <a:lnTo>
                  <a:pt x="50350" y="70890"/>
                </a:lnTo>
                <a:lnTo>
                  <a:pt x="50170" y="70820"/>
                </a:lnTo>
                <a:lnTo>
                  <a:pt x="50210" y="70690"/>
                </a:lnTo>
                <a:lnTo>
                  <a:pt x="50340" y="70810"/>
                </a:lnTo>
                <a:lnTo>
                  <a:pt x="50540" y="70870"/>
                </a:lnTo>
                <a:lnTo>
                  <a:pt x="50730" y="70920"/>
                </a:lnTo>
                <a:lnTo>
                  <a:pt x="50910" y="70930"/>
                </a:lnTo>
                <a:close/>
                <a:moveTo>
                  <a:pt x="49290" y="70070"/>
                </a:moveTo>
                <a:lnTo>
                  <a:pt x="49180" y="69990"/>
                </a:lnTo>
                <a:lnTo>
                  <a:pt x="49100" y="69830"/>
                </a:lnTo>
                <a:lnTo>
                  <a:pt x="49090" y="69660"/>
                </a:lnTo>
                <a:lnTo>
                  <a:pt x="49170" y="69530"/>
                </a:lnTo>
                <a:lnTo>
                  <a:pt x="49200" y="69650"/>
                </a:lnTo>
                <a:lnTo>
                  <a:pt x="49260" y="69950"/>
                </a:lnTo>
                <a:lnTo>
                  <a:pt x="49290" y="70070"/>
                </a:lnTo>
                <a:close/>
                <a:moveTo>
                  <a:pt x="34380" y="36000"/>
                </a:moveTo>
                <a:lnTo>
                  <a:pt x="34290" y="36160"/>
                </a:lnTo>
                <a:lnTo>
                  <a:pt x="34120" y="36260"/>
                </a:lnTo>
                <a:lnTo>
                  <a:pt x="33920" y="36250"/>
                </a:lnTo>
                <a:lnTo>
                  <a:pt x="33770" y="36130"/>
                </a:lnTo>
                <a:lnTo>
                  <a:pt x="34090" y="36100"/>
                </a:lnTo>
                <a:lnTo>
                  <a:pt x="34380" y="36000"/>
                </a:lnTo>
                <a:close/>
                <a:moveTo>
                  <a:pt x="54090" y="85920"/>
                </a:moveTo>
                <a:lnTo>
                  <a:pt x="54110" y="85820"/>
                </a:lnTo>
                <a:lnTo>
                  <a:pt x="54140" y="85840"/>
                </a:lnTo>
                <a:lnTo>
                  <a:pt x="54090" y="85920"/>
                </a:lnTo>
                <a:close/>
                <a:moveTo>
                  <a:pt x="52760" y="68540"/>
                </a:moveTo>
                <a:lnTo>
                  <a:pt x="52780" y="68480"/>
                </a:lnTo>
                <a:lnTo>
                  <a:pt x="52780" y="68450"/>
                </a:lnTo>
                <a:lnTo>
                  <a:pt x="52730" y="68380"/>
                </a:lnTo>
                <a:lnTo>
                  <a:pt x="52630" y="68350"/>
                </a:lnTo>
                <a:lnTo>
                  <a:pt x="52520" y="68340"/>
                </a:lnTo>
                <a:lnTo>
                  <a:pt x="52570" y="68320"/>
                </a:lnTo>
                <a:lnTo>
                  <a:pt x="52640" y="68320"/>
                </a:lnTo>
                <a:lnTo>
                  <a:pt x="52710" y="68320"/>
                </a:lnTo>
                <a:lnTo>
                  <a:pt x="52760" y="68350"/>
                </a:lnTo>
                <a:lnTo>
                  <a:pt x="52790" y="68430"/>
                </a:lnTo>
                <a:lnTo>
                  <a:pt x="52800" y="68450"/>
                </a:lnTo>
                <a:lnTo>
                  <a:pt x="52790" y="68500"/>
                </a:lnTo>
                <a:lnTo>
                  <a:pt x="52790" y="68570"/>
                </a:lnTo>
                <a:lnTo>
                  <a:pt x="52760" y="68540"/>
                </a:lnTo>
                <a:close/>
                <a:moveTo>
                  <a:pt x="38810" y="61840"/>
                </a:moveTo>
                <a:lnTo>
                  <a:pt x="38870" y="61940"/>
                </a:lnTo>
                <a:lnTo>
                  <a:pt x="38790" y="61910"/>
                </a:lnTo>
                <a:lnTo>
                  <a:pt x="38810" y="61840"/>
                </a:lnTo>
                <a:close/>
                <a:moveTo>
                  <a:pt x="41760" y="58170"/>
                </a:moveTo>
                <a:lnTo>
                  <a:pt x="41750" y="58120"/>
                </a:lnTo>
                <a:lnTo>
                  <a:pt x="41740" y="58080"/>
                </a:lnTo>
                <a:lnTo>
                  <a:pt x="41770" y="58040"/>
                </a:lnTo>
                <a:lnTo>
                  <a:pt x="41830" y="58000"/>
                </a:lnTo>
                <a:lnTo>
                  <a:pt x="41840" y="58060"/>
                </a:lnTo>
                <a:lnTo>
                  <a:pt x="41830" y="58100"/>
                </a:lnTo>
                <a:lnTo>
                  <a:pt x="41760" y="58170"/>
                </a:lnTo>
                <a:close/>
                <a:moveTo>
                  <a:pt x="22210" y="31810"/>
                </a:moveTo>
                <a:lnTo>
                  <a:pt x="22230" y="31820"/>
                </a:lnTo>
                <a:lnTo>
                  <a:pt x="22270" y="31840"/>
                </a:lnTo>
                <a:lnTo>
                  <a:pt x="22300" y="31870"/>
                </a:lnTo>
                <a:lnTo>
                  <a:pt x="22330" y="31940"/>
                </a:lnTo>
                <a:lnTo>
                  <a:pt x="22210" y="31810"/>
                </a:lnTo>
                <a:close/>
                <a:moveTo>
                  <a:pt x="19910" y="31250"/>
                </a:moveTo>
                <a:lnTo>
                  <a:pt x="19910" y="31130"/>
                </a:lnTo>
                <a:lnTo>
                  <a:pt x="19950" y="31110"/>
                </a:lnTo>
                <a:lnTo>
                  <a:pt x="19970" y="31150"/>
                </a:lnTo>
                <a:lnTo>
                  <a:pt x="19910" y="31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Ratak Cha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370" y="81770"/>
                </a:moveTo>
                <a:lnTo>
                  <a:pt x="77400" y="81800"/>
                </a:lnTo>
                <a:lnTo>
                  <a:pt x="77440" y="81850"/>
                </a:lnTo>
                <a:lnTo>
                  <a:pt x="77530" y="81930"/>
                </a:lnTo>
                <a:lnTo>
                  <a:pt x="77550" y="81970"/>
                </a:lnTo>
                <a:lnTo>
                  <a:pt x="77490" y="81970"/>
                </a:lnTo>
                <a:lnTo>
                  <a:pt x="77400" y="81970"/>
                </a:lnTo>
                <a:lnTo>
                  <a:pt x="77350" y="81930"/>
                </a:lnTo>
                <a:lnTo>
                  <a:pt x="77340" y="81860"/>
                </a:lnTo>
                <a:lnTo>
                  <a:pt x="77370" y="81770"/>
                </a:lnTo>
                <a:close/>
                <a:moveTo>
                  <a:pt x="79020" y="72820"/>
                </a:moveTo>
                <a:lnTo>
                  <a:pt x="79090" y="72760"/>
                </a:lnTo>
                <a:lnTo>
                  <a:pt x="79130" y="72700"/>
                </a:lnTo>
                <a:lnTo>
                  <a:pt x="79120" y="72640"/>
                </a:lnTo>
                <a:lnTo>
                  <a:pt x="79070" y="72580"/>
                </a:lnTo>
                <a:lnTo>
                  <a:pt x="79190" y="72640"/>
                </a:lnTo>
                <a:lnTo>
                  <a:pt x="79150" y="72760"/>
                </a:lnTo>
                <a:lnTo>
                  <a:pt x="79010" y="72870"/>
                </a:lnTo>
                <a:lnTo>
                  <a:pt x="78860" y="72890"/>
                </a:lnTo>
                <a:lnTo>
                  <a:pt x="78900" y="72860"/>
                </a:lnTo>
                <a:lnTo>
                  <a:pt x="78940" y="72840"/>
                </a:lnTo>
                <a:lnTo>
                  <a:pt x="79020" y="72820"/>
                </a:lnTo>
                <a:close/>
                <a:moveTo>
                  <a:pt x="80090" y="82190"/>
                </a:moveTo>
                <a:lnTo>
                  <a:pt x="79900" y="82180"/>
                </a:lnTo>
                <a:lnTo>
                  <a:pt x="79680" y="82220"/>
                </a:lnTo>
                <a:lnTo>
                  <a:pt x="79490" y="82210"/>
                </a:lnTo>
                <a:lnTo>
                  <a:pt x="79360" y="82070"/>
                </a:lnTo>
                <a:lnTo>
                  <a:pt x="79380" y="82080"/>
                </a:lnTo>
                <a:lnTo>
                  <a:pt x="79440" y="82100"/>
                </a:lnTo>
                <a:lnTo>
                  <a:pt x="79530" y="82120"/>
                </a:lnTo>
                <a:lnTo>
                  <a:pt x="79790" y="82130"/>
                </a:lnTo>
                <a:lnTo>
                  <a:pt x="80090" y="82190"/>
                </a:lnTo>
                <a:close/>
                <a:moveTo>
                  <a:pt x="77650" y="73950"/>
                </a:moveTo>
                <a:lnTo>
                  <a:pt x="77420" y="73920"/>
                </a:lnTo>
                <a:lnTo>
                  <a:pt x="77050" y="73640"/>
                </a:lnTo>
                <a:lnTo>
                  <a:pt x="76800" y="73590"/>
                </a:lnTo>
                <a:lnTo>
                  <a:pt x="76380" y="73650"/>
                </a:lnTo>
                <a:lnTo>
                  <a:pt x="76190" y="73570"/>
                </a:lnTo>
                <a:lnTo>
                  <a:pt x="76050" y="73280"/>
                </a:lnTo>
                <a:lnTo>
                  <a:pt x="76140" y="73400"/>
                </a:lnTo>
                <a:lnTo>
                  <a:pt x="76240" y="73480"/>
                </a:lnTo>
                <a:lnTo>
                  <a:pt x="76360" y="73520"/>
                </a:lnTo>
                <a:lnTo>
                  <a:pt x="76940" y="73500"/>
                </a:lnTo>
                <a:lnTo>
                  <a:pt x="77060" y="73520"/>
                </a:lnTo>
                <a:lnTo>
                  <a:pt x="77450" y="73840"/>
                </a:lnTo>
                <a:lnTo>
                  <a:pt x="77650" y="73950"/>
                </a:lnTo>
                <a:close/>
                <a:moveTo>
                  <a:pt x="74420" y="72710"/>
                </a:moveTo>
                <a:lnTo>
                  <a:pt x="74180" y="72850"/>
                </a:lnTo>
                <a:lnTo>
                  <a:pt x="73520" y="72950"/>
                </a:lnTo>
                <a:lnTo>
                  <a:pt x="73250" y="73090"/>
                </a:lnTo>
                <a:lnTo>
                  <a:pt x="73000" y="73090"/>
                </a:lnTo>
                <a:lnTo>
                  <a:pt x="72710" y="73050"/>
                </a:lnTo>
                <a:lnTo>
                  <a:pt x="71450" y="72490"/>
                </a:lnTo>
                <a:lnTo>
                  <a:pt x="71220" y="72310"/>
                </a:lnTo>
                <a:lnTo>
                  <a:pt x="71350" y="72170"/>
                </a:lnTo>
                <a:lnTo>
                  <a:pt x="71360" y="72260"/>
                </a:lnTo>
                <a:lnTo>
                  <a:pt x="71370" y="72310"/>
                </a:lnTo>
                <a:lnTo>
                  <a:pt x="71420" y="72410"/>
                </a:lnTo>
                <a:lnTo>
                  <a:pt x="72930" y="73020"/>
                </a:lnTo>
                <a:lnTo>
                  <a:pt x="73020" y="73020"/>
                </a:lnTo>
                <a:lnTo>
                  <a:pt x="73250" y="72980"/>
                </a:lnTo>
                <a:lnTo>
                  <a:pt x="73450" y="72910"/>
                </a:lnTo>
                <a:lnTo>
                  <a:pt x="74420" y="72710"/>
                </a:lnTo>
                <a:close/>
                <a:moveTo>
                  <a:pt x="77970" y="73210"/>
                </a:moveTo>
                <a:lnTo>
                  <a:pt x="77990" y="73180"/>
                </a:lnTo>
                <a:lnTo>
                  <a:pt x="78000" y="73160"/>
                </a:lnTo>
                <a:lnTo>
                  <a:pt x="78020" y="73150"/>
                </a:lnTo>
                <a:lnTo>
                  <a:pt x="78050" y="73140"/>
                </a:lnTo>
                <a:lnTo>
                  <a:pt x="77990" y="73260"/>
                </a:lnTo>
                <a:lnTo>
                  <a:pt x="77920" y="73360"/>
                </a:lnTo>
                <a:lnTo>
                  <a:pt x="77830" y="73450"/>
                </a:lnTo>
                <a:lnTo>
                  <a:pt x="77720" y="73530"/>
                </a:lnTo>
                <a:lnTo>
                  <a:pt x="77780" y="73440"/>
                </a:lnTo>
                <a:lnTo>
                  <a:pt x="77970" y="73210"/>
                </a:lnTo>
                <a:close/>
                <a:moveTo>
                  <a:pt x="69580" y="56610"/>
                </a:moveTo>
                <a:lnTo>
                  <a:pt x="69520" y="56710"/>
                </a:lnTo>
                <a:lnTo>
                  <a:pt x="69470" y="56700"/>
                </a:lnTo>
                <a:lnTo>
                  <a:pt x="69460" y="56690"/>
                </a:lnTo>
                <a:lnTo>
                  <a:pt x="69450" y="56690"/>
                </a:lnTo>
                <a:lnTo>
                  <a:pt x="69490" y="56600"/>
                </a:lnTo>
                <a:lnTo>
                  <a:pt x="69520" y="56580"/>
                </a:lnTo>
                <a:lnTo>
                  <a:pt x="69570" y="56580"/>
                </a:lnTo>
                <a:lnTo>
                  <a:pt x="69580" y="56610"/>
                </a:lnTo>
                <a:close/>
                <a:moveTo>
                  <a:pt x="64130" y="51620"/>
                </a:moveTo>
                <a:lnTo>
                  <a:pt x="64120" y="51470"/>
                </a:lnTo>
                <a:lnTo>
                  <a:pt x="64160" y="51470"/>
                </a:lnTo>
                <a:lnTo>
                  <a:pt x="64190" y="51550"/>
                </a:lnTo>
                <a:lnTo>
                  <a:pt x="64130" y="51620"/>
                </a:lnTo>
                <a:close/>
                <a:moveTo>
                  <a:pt x="69790" y="44160"/>
                </a:moveTo>
                <a:lnTo>
                  <a:pt x="69790" y="44050"/>
                </a:lnTo>
                <a:lnTo>
                  <a:pt x="69820" y="44040"/>
                </a:lnTo>
                <a:lnTo>
                  <a:pt x="69820" y="44150"/>
                </a:lnTo>
                <a:lnTo>
                  <a:pt x="69790" y="44160"/>
                </a:lnTo>
                <a:close/>
                <a:moveTo>
                  <a:pt x="53160" y="4550"/>
                </a:moveTo>
                <a:lnTo>
                  <a:pt x="53190" y="4550"/>
                </a:lnTo>
                <a:lnTo>
                  <a:pt x="53130" y="4620"/>
                </a:lnTo>
                <a:lnTo>
                  <a:pt x="53040" y="4710"/>
                </a:lnTo>
                <a:lnTo>
                  <a:pt x="52950" y="4760"/>
                </a:lnTo>
                <a:lnTo>
                  <a:pt x="53050" y="4650"/>
                </a:lnTo>
                <a:lnTo>
                  <a:pt x="53160" y="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