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Żurrieq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Żurrieq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8540" y="79940"/>
                </a:moveTo>
                <a:lnTo>
                  <a:pt x="69040" y="78670"/>
                </a:lnTo>
                <a:lnTo>
                  <a:pt x="70440" y="77020"/>
                </a:lnTo>
                <a:lnTo>
                  <a:pt x="71140" y="76420"/>
                </a:lnTo>
                <a:lnTo>
                  <a:pt x="71700" y="75900"/>
                </a:lnTo>
                <a:lnTo>
                  <a:pt x="71210" y="75470"/>
                </a:lnTo>
                <a:lnTo>
                  <a:pt x="71280" y="74860"/>
                </a:lnTo>
                <a:lnTo>
                  <a:pt x="71980" y="74520"/>
                </a:lnTo>
                <a:lnTo>
                  <a:pt x="71700" y="73650"/>
                </a:lnTo>
                <a:lnTo>
                  <a:pt x="73040" y="73560"/>
                </a:lnTo>
                <a:lnTo>
                  <a:pt x="73950" y="73480"/>
                </a:lnTo>
                <a:lnTo>
                  <a:pt x="75000" y="73910"/>
                </a:lnTo>
                <a:lnTo>
                  <a:pt x="75630" y="74690"/>
                </a:lnTo>
                <a:lnTo>
                  <a:pt x="74650" y="75730"/>
                </a:lnTo>
                <a:lnTo>
                  <a:pt x="74720" y="76330"/>
                </a:lnTo>
                <a:lnTo>
                  <a:pt x="75490" y="77110"/>
                </a:lnTo>
                <a:lnTo>
                  <a:pt x="76260" y="77370"/>
                </a:lnTo>
                <a:lnTo>
                  <a:pt x="77310" y="76850"/>
                </a:lnTo>
                <a:lnTo>
                  <a:pt x="78220" y="76250"/>
                </a:lnTo>
                <a:lnTo>
                  <a:pt x="79070" y="76680"/>
                </a:lnTo>
                <a:lnTo>
                  <a:pt x="79700" y="76940"/>
                </a:lnTo>
                <a:lnTo>
                  <a:pt x="80540" y="76160"/>
                </a:lnTo>
                <a:lnTo>
                  <a:pt x="81660" y="75990"/>
                </a:lnTo>
                <a:lnTo>
                  <a:pt x="82010" y="77200"/>
                </a:lnTo>
                <a:lnTo>
                  <a:pt x="82500" y="78670"/>
                </a:lnTo>
                <a:lnTo>
                  <a:pt x="82290" y="79190"/>
                </a:lnTo>
                <a:lnTo>
                  <a:pt x="81240" y="79360"/>
                </a:lnTo>
                <a:lnTo>
                  <a:pt x="79910" y="78930"/>
                </a:lnTo>
                <a:lnTo>
                  <a:pt x="79280" y="78930"/>
                </a:lnTo>
                <a:lnTo>
                  <a:pt x="79140" y="79620"/>
                </a:lnTo>
                <a:lnTo>
                  <a:pt x="79630" y="80740"/>
                </a:lnTo>
                <a:lnTo>
                  <a:pt x="79350" y="81260"/>
                </a:lnTo>
                <a:lnTo>
                  <a:pt x="78970" y="81940"/>
                </a:lnTo>
                <a:lnTo>
                  <a:pt x="73060" y="81350"/>
                </a:lnTo>
                <a:lnTo>
                  <a:pt x="68540" y="7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