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Żejtun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Żejtun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90990" y="71320"/>
                </a:moveTo>
                <a:lnTo>
                  <a:pt x="90220" y="72180"/>
                </a:lnTo>
                <a:lnTo>
                  <a:pt x="88810" y="71400"/>
                </a:lnTo>
                <a:lnTo>
                  <a:pt x="87410" y="71230"/>
                </a:lnTo>
                <a:lnTo>
                  <a:pt x="86850" y="71750"/>
                </a:lnTo>
                <a:lnTo>
                  <a:pt x="85380" y="71660"/>
                </a:lnTo>
                <a:lnTo>
                  <a:pt x="84260" y="69760"/>
                </a:lnTo>
                <a:lnTo>
                  <a:pt x="83270" y="68460"/>
                </a:lnTo>
                <a:lnTo>
                  <a:pt x="82150" y="68110"/>
                </a:lnTo>
                <a:lnTo>
                  <a:pt x="82500" y="67680"/>
                </a:lnTo>
                <a:lnTo>
                  <a:pt x="83410" y="67080"/>
                </a:lnTo>
                <a:lnTo>
                  <a:pt x="83900" y="66730"/>
                </a:lnTo>
                <a:lnTo>
                  <a:pt x="84120" y="65950"/>
                </a:lnTo>
                <a:lnTo>
                  <a:pt x="84680" y="65780"/>
                </a:lnTo>
                <a:lnTo>
                  <a:pt x="85520" y="65520"/>
                </a:lnTo>
                <a:lnTo>
                  <a:pt x="86080" y="65860"/>
                </a:lnTo>
                <a:lnTo>
                  <a:pt x="87130" y="65950"/>
                </a:lnTo>
                <a:lnTo>
                  <a:pt x="87830" y="66730"/>
                </a:lnTo>
                <a:lnTo>
                  <a:pt x="89730" y="66900"/>
                </a:lnTo>
                <a:lnTo>
                  <a:pt x="90500" y="68460"/>
                </a:lnTo>
                <a:lnTo>
                  <a:pt x="90850" y="69410"/>
                </a:lnTo>
                <a:lnTo>
                  <a:pt x="90570" y="70100"/>
                </a:lnTo>
                <a:lnTo>
                  <a:pt x="90640" y="70710"/>
                </a:lnTo>
                <a:lnTo>
                  <a:pt x="90990" y="7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