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Żebbuġ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Żebbuġ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9710" y="66040"/>
                </a:moveTo>
                <a:lnTo>
                  <a:pt x="59220" y="63010"/>
                </a:lnTo>
                <a:lnTo>
                  <a:pt x="58800" y="62660"/>
                </a:lnTo>
                <a:lnTo>
                  <a:pt x="58870" y="61450"/>
                </a:lnTo>
                <a:lnTo>
                  <a:pt x="60200" y="61190"/>
                </a:lnTo>
                <a:lnTo>
                  <a:pt x="61390" y="61540"/>
                </a:lnTo>
                <a:lnTo>
                  <a:pt x="62660" y="61710"/>
                </a:lnTo>
                <a:lnTo>
                  <a:pt x="63850" y="61450"/>
                </a:lnTo>
                <a:lnTo>
                  <a:pt x="64620" y="60670"/>
                </a:lnTo>
                <a:lnTo>
                  <a:pt x="66090" y="60590"/>
                </a:lnTo>
                <a:lnTo>
                  <a:pt x="68760" y="60410"/>
                </a:lnTo>
                <a:lnTo>
                  <a:pt x="68480" y="61190"/>
                </a:lnTo>
                <a:lnTo>
                  <a:pt x="68060" y="61880"/>
                </a:lnTo>
                <a:lnTo>
                  <a:pt x="68270" y="63100"/>
                </a:lnTo>
                <a:lnTo>
                  <a:pt x="68830" y="63700"/>
                </a:lnTo>
                <a:lnTo>
                  <a:pt x="70020" y="63870"/>
                </a:lnTo>
                <a:lnTo>
                  <a:pt x="70720" y="64480"/>
                </a:lnTo>
                <a:lnTo>
                  <a:pt x="70720" y="65430"/>
                </a:lnTo>
                <a:lnTo>
                  <a:pt x="70860" y="66380"/>
                </a:lnTo>
                <a:lnTo>
                  <a:pt x="70230" y="66730"/>
                </a:lnTo>
                <a:lnTo>
                  <a:pt x="69810" y="66470"/>
                </a:lnTo>
                <a:lnTo>
                  <a:pt x="69040" y="65780"/>
                </a:lnTo>
                <a:lnTo>
                  <a:pt x="68060" y="65610"/>
                </a:lnTo>
                <a:lnTo>
                  <a:pt x="66650" y="65860"/>
                </a:lnTo>
                <a:lnTo>
                  <a:pt x="66300" y="66560"/>
                </a:lnTo>
                <a:lnTo>
                  <a:pt x="65600" y="67250"/>
                </a:lnTo>
                <a:lnTo>
                  <a:pt x="64130" y="67770"/>
                </a:lnTo>
                <a:lnTo>
                  <a:pt x="62660" y="67080"/>
                </a:lnTo>
                <a:lnTo>
                  <a:pt x="61250" y="66470"/>
                </a:lnTo>
                <a:lnTo>
                  <a:pt x="60550" y="65950"/>
                </a:lnTo>
                <a:lnTo>
                  <a:pt x="5971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