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Żebbuġ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Żebbuġ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25500" y="5360"/>
                </a:moveTo>
                <a:lnTo>
                  <a:pt x="24520" y="6310"/>
                </a:lnTo>
                <a:lnTo>
                  <a:pt x="24630" y="7080"/>
                </a:lnTo>
                <a:lnTo>
                  <a:pt x="24690" y="8050"/>
                </a:lnTo>
                <a:lnTo>
                  <a:pt x="24460" y="8600"/>
                </a:lnTo>
                <a:lnTo>
                  <a:pt x="23060" y="8670"/>
                </a:lnTo>
                <a:lnTo>
                  <a:pt x="21940" y="9230"/>
                </a:lnTo>
                <a:lnTo>
                  <a:pt x="21100" y="10200"/>
                </a:lnTo>
                <a:lnTo>
                  <a:pt x="20990" y="11170"/>
                </a:lnTo>
                <a:lnTo>
                  <a:pt x="21320" y="12140"/>
                </a:lnTo>
                <a:lnTo>
                  <a:pt x="21040" y="12700"/>
                </a:lnTo>
                <a:lnTo>
                  <a:pt x="20420" y="12760"/>
                </a:lnTo>
                <a:lnTo>
                  <a:pt x="19130" y="12760"/>
                </a:lnTo>
                <a:lnTo>
                  <a:pt x="17790" y="11720"/>
                </a:lnTo>
                <a:lnTo>
                  <a:pt x="17680" y="10060"/>
                </a:lnTo>
                <a:lnTo>
                  <a:pt x="17110" y="9300"/>
                </a:lnTo>
                <a:lnTo>
                  <a:pt x="16330" y="9570"/>
                </a:lnTo>
                <a:lnTo>
                  <a:pt x="15820" y="9360"/>
                </a:lnTo>
                <a:lnTo>
                  <a:pt x="15600" y="7840"/>
                </a:lnTo>
                <a:lnTo>
                  <a:pt x="15660" y="6030"/>
                </a:lnTo>
                <a:lnTo>
                  <a:pt x="16380" y="4850"/>
                </a:lnTo>
                <a:lnTo>
                  <a:pt x="21850" y="4020"/>
                </a:lnTo>
                <a:lnTo>
                  <a:pt x="25500" y="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