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Żabbar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Żabbar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86500" y="60850"/>
                </a:moveTo>
                <a:lnTo>
                  <a:pt x="87410" y="60500"/>
                </a:lnTo>
                <a:lnTo>
                  <a:pt x="89020" y="60500"/>
                </a:lnTo>
                <a:lnTo>
                  <a:pt x="89870" y="61800"/>
                </a:lnTo>
                <a:lnTo>
                  <a:pt x="90990" y="62320"/>
                </a:lnTo>
                <a:lnTo>
                  <a:pt x="92850" y="61520"/>
                </a:lnTo>
                <a:lnTo>
                  <a:pt x="93970" y="63340"/>
                </a:lnTo>
                <a:lnTo>
                  <a:pt x="91970" y="64570"/>
                </a:lnTo>
                <a:lnTo>
                  <a:pt x="91690" y="65430"/>
                </a:lnTo>
                <a:lnTo>
                  <a:pt x="91060" y="66210"/>
                </a:lnTo>
                <a:lnTo>
                  <a:pt x="90360" y="66300"/>
                </a:lnTo>
                <a:lnTo>
                  <a:pt x="89730" y="66900"/>
                </a:lnTo>
                <a:lnTo>
                  <a:pt x="87830" y="66730"/>
                </a:lnTo>
                <a:lnTo>
                  <a:pt x="87130" y="65950"/>
                </a:lnTo>
                <a:lnTo>
                  <a:pt x="86080" y="65860"/>
                </a:lnTo>
                <a:lnTo>
                  <a:pt x="85520" y="65520"/>
                </a:lnTo>
                <a:lnTo>
                  <a:pt x="85800" y="64570"/>
                </a:lnTo>
                <a:lnTo>
                  <a:pt x="86220" y="63870"/>
                </a:lnTo>
                <a:lnTo>
                  <a:pt x="86430" y="63180"/>
                </a:lnTo>
                <a:lnTo>
                  <a:pt x="85870" y="62920"/>
                </a:lnTo>
                <a:lnTo>
                  <a:pt x="85940" y="61970"/>
                </a:lnTo>
                <a:lnTo>
                  <a:pt x="86500" y="60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