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Ħamrun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Malta • State Map | Fully Editable Vector Shape</a:t>
            </a:r>
          </a:p>
        </p:txBody>
      </p:sp>
      <p:sp>
        <p:nvSpPr>
          <p:cNvPr id="101" name="Ħamrun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75770" y="62490"/>
                </a:moveTo>
                <a:lnTo>
                  <a:pt x="74580" y="60760"/>
                </a:lnTo>
                <a:lnTo>
                  <a:pt x="74960" y="60010"/>
                </a:lnTo>
                <a:lnTo>
                  <a:pt x="76370" y="59440"/>
                </a:lnTo>
                <a:lnTo>
                  <a:pt x="77390" y="59570"/>
                </a:lnTo>
                <a:lnTo>
                  <a:pt x="78630" y="58880"/>
                </a:lnTo>
                <a:lnTo>
                  <a:pt x="79090" y="59530"/>
                </a:lnTo>
                <a:lnTo>
                  <a:pt x="78730" y="60010"/>
                </a:lnTo>
                <a:lnTo>
                  <a:pt x="77660" y="60670"/>
                </a:lnTo>
                <a:lnTo>
                  <a:pt x="77170" y="62580"/>
                </a:lnTo>
                <a:lnTo>
                  <a:pt x="75770" y="624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