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Xgħajra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Malta • State Map | Fully Editable Vector Shape</a:t>
            </a:r>
          </a:p>
        </p:txBody>
      </p:sp>
      <p:sp>
        <p:nvSpPr>
          <p:cNvPr id="101" name="Xgħajra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89020" y="60500"/>
                </a:moveTo>
                <a:lnTo>
                  <a:pt x="89300" y="59550"/>
                </a:lnTo>
                <a:lnTo>
                  <a:pt x="90920" y="58370"/>
                </a:lnTo>
                <a:lnTo>
                  <a:pt x="92850" y="61520"/>
                </a:lnTo>
                <a:lnTo>
                  <a:pt x="90990" y="62320"/>
                </a:lnTo>
                <a:lnTo>
                  <a:pt x="89870" y="61800"/>
                </a:lnTo>
                <a:lnTo>
                  <a:pt x="89020" y="60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