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Xewkija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Xewkij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8010" y="18380"/>
                </a:moveTo>
                <a:lnTo>
                  <a:pt x="18180" y="17830"/>
                </a:lnTo>
                <a:lnTo>
                  <a:pt x="19020" y="17200"/>
                </a:lnTo>
                <a:lnTo>
                  <a:pt x="19640" y="16650"/>
                </a:lnTo>
                <a:lnTo>
                  <a:pt x="20420" y="16720"/>
                </a:lnTo>
                <a:lnTo>
                  <a:pt x="21270" y="16650"/>
                </a:lnTo>
                <a:lnTo>
                  <a:pt x="21490" y="15190"/>
                </a:lnTo>
                <a:lnTo>
                  <a:pt x="22950" y="15470"/>
                </a:lnTo>
                <a:lnTo>
                  <a:pt x="24290" y="15190"/>
                </a:lnTo>
                <a:lnTo>
                  <a:pt x="25360" y="14980"/>
                </a:lnTo>
                <a:lnTo>
                  <a:pt x="26260" y="15400"/>
                </a:lnTo>
                <a:lnTo>
                  <a:pt x="27550" y="16370"/>
                </a:lnTo>
                <a:lnTo>
                  <a:pt x="27100" y="17340"/>
                </a:lnTo>
                <a:lnTo>
                  <a:pt x="26590" y="17900"/>
                </a:lnTo>
                <a:lnTo>
                  <a:pt x="26480" y="19220"/>
                </a:lnTo>
                <a:lnTo>
                  <a:pt x="25530" y="20190"/>
                </a:lnTo>
                <a:lnTo>
                  <a:pt x="25420" y="20530"/>
                </a:lnTo>
                <a:lnTo>
                  <a:pt x="24690" y="20600"/>
                </a:lnTo>
                <a:lnTo>
                  <a:pt x="23620" y="19980"/>
                </a:lnTo>
                <a:lnTo>
                  <a:pt x="22500" y="19630"/>
                </a:lnTo>
                <a:lnTo>
                  <a:pt x="21710" y="18870"/>
                </a:lnTo>
                <a:lnTo>
                  <a:pt x="20650" y="18590"/>
                </a:lnTo>
                <a:lnTo>
                  <a:pt x="18850" y="18590"/>
                </a:lnTo>
                <a:lnTo>
                  <a:pt x="18010" y="18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