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Xagħra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Xagħr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29550" y="7280"/>
                </a:moveTo>
                <a:lnTo>
                  <a:pt x="28840" y="9300"/>
                </a:lnTo>
                <a:lnTo>
                  <a:pt x="28840" y="12560"/>
                </a:lnTo>
                <a:lnTo>
                  <a:pt x="28110" y="12900"/>
                </a:lnTo>
                <a:lnTo>
                  <a:pt x="27940" y="14220"/>
                </a:lnTo>
                <a:lnTo>
                  <a:pt x="27600" y="15050"/>
                </a:lnTo>
                <a:lnTo>
                  <a:pt x="27550" y="16370"/>
                </a:lnTo>
                <a:lnTo>
                  <a:pt x="26260" y="15400"/>
                </a:lnTo>
                <a:lnTo>
                  <a:pt x="25360" y="14980"/>
                </a:lnTo>
                <a:lnTo>
                  <a:pt x="24290" y="15190"/>
                </a:lnTo>
                <a:lnTo>
                  <a:pt x="22950" y="15470"/>
                </a:lnTo>
                <a:lnTo>
                  <a:pt x="21490" y="15190"/>
                </a:lnTo>
                <a:lnTo>
                  <a:pt x="21600" y="14430"/>
                </a:lnTo>
                <a:lnTo>
                  <a:pt x="21100" y="13740"/>
                </a:lnTo>
                <a:lnTo>
                  <a:pt x="20420" y="12760"/>
                </a:lnTo>
                <a:lnTo>
                  <a:pt x="21040" y="12700"/>
                </a:lnTo>
                <a:lnTo>
                  <a:pt x="21320" y="12140"/>
                </a:lnTo>
                <a:lnTo>
                  <a:pt x="20990" y="11170"/>
                </a:lnTo>
                <a:lnTo>
                  <a:pt x="21100" y="10200"/>
                </a:lnTo>
                <a:lnTo>
                  <a:pt x="21940" y="9230"/>
                </a:lnTo>
                <a:lnTo>
                  <a:pt x="23060" y="8670"/>
                </a:lnTo>
                <a:lnTo>
                  <a:pt x="24460" y="8600"/>
                </a:lnTo>
                <a:lnTo>
                  <a:pt x="24690" y="8050"/>
                </a:lnTo>
                <a:lnTo>
                  <a:pt x="24630" y="7080"/>
                </a:lnTo>
                <a:lnTo>
                  <a:pt x="24520" y="6310"/>
                </a:lnTo>
                <a:lnTo>
                  <a:pt x="25500" y="5360"/>
                </a:lnTo>
                <a:lnTo>
                  <a:pt x="28000" y="6280"/>
                </a:lnTo>
                <a:lnTo>
                  <a:pt x="29550" y="7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