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Victoria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Victori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6890" y="15050"/>
                </a:moveTo>
                <a:lnTo>
                  <a:pt x="16830" y="14500"/>
                </a:lnTo>
                <a:lnTo>
                  <a:pt x="16220" y="14150"/>
                </a:lnTo>
                <a:lnTo>
                  <a:pt x="15880" y="13110"/>
                </a:lnTo>
                <a:lnTo>
                  <a:pt x="15210" y="12210"/>
                </a:lnTo>
                <a:lnTo>
                  <a:pt x="15540" y="11790"/>
                </a:lnTo>
                <a:lnTo>
                  <a:pt x="16610" y="11650"/>
                </a:lnTo>
                <a:lnTo>
                  <a:pt x="17790" y="11720"/>
                </a:lnTo>
                <a:lnTo>
                  <a:pt x="19130" y="12760"/>
                </a:lnTo>
                <a:lnTo>
                  <a:pt x="20420" y="12760"/>
                </a:lnTo>
                <a:lnTo>
                  <a:pt x="21100" y="13740"/>
                </a:lnTo>
                <a:lnTo>
                  <a:pt x="21600" y="14430"/>
                </a:lnTo>
                <a:lnTo>
                  <a:pt x="21490" y="15190"/>
                </a:lnTo>
                <a:lnTo>
                  <a:pt x="21270" y="16650"/>
                </a:lnTo>
                <a:lnTo>
                  <a:pt x="20420" y="16720"/>
                </a:lnTo>
                <a:lnTo>
                  <a:pt x="19640" y="16650"/>
                </a:lnTo>
                <a:lnTo>
                  <a:pt x="19020" y="17200"/>
                </a:lnTo>
                <a:lnTo>
                  <a:pt x="18970" y="16230"/>
                </a:lnTo>
                <a:lnTo>
                  <a:pt x="18120" y="15750"/>
                </a:lnTo>
                <a:lnTo>
                  <a:pt x="17680" y="15050"/>
                </a:lnTo>
                <a:lnTo>
                  <a:pt x="16890" y="1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