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Valletta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Vallett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440" y="56030"/>
                </a:moveTo>
                <a:lnTo>
                  <a:pt x="84150" y="57130"/>
                </a:lnTo>
                <a:lnTo>
                  <a:pt x="83180" y="58050"/>
                </a:lnTo>
                <a:lnTo>
                  <a:pt x="82080" y="58680"/>
                </a:lnTo>
                <a:lnTo>
                  <a:pt x="79910" y="56860"/>
                </a:lnTo>
                <a:lnTo>
                  <a:pt x="81240" y="55830"/>
                </a:lnTo>
                <a:lnTo>
                  <a:pt x="82840" y="55210"/>
                </a:lnTo>
                <a:lnTo>
                  <a:pt x="84110" y="55460"/>
                </a:lnTo>
                <a:lnTo>
                  <a:pt x="85440" y="5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