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Tarxien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Tarxie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150" y="68110"/>
                </a:moveTo>
                <a:lnTo>
                  <a:pt x="81870" y="68630"/>
                </a:lnTo>
                <a:lnTo>
                  <a:pt x="80190" y="68290"/>
                </a:lnTo>
                <a:lnTo>
                  <a:pt x="79070" y="68110"/>
                </a:lnTo>
                <a:lnTo>
                  <a:pt x="78290" y="67600"/>
                </a:lnTo>
                <a:lnTo>
                  <a:pt x="79560" y="66730"/>
                </a:lnTo>
                <a:lnTo>
                  <a:pt x="80330" y="66300"/>
                </a:lnTo>
                <a:lnTo>
                  <a:pt x="80680" y="65350"/>
                </a:lnTo>
                <a:lnTo>
                  <a:pt x="81520" y="64480"/>
                </a:lnTo>
                <a:lnTo>
                  <a:pt x="82640" y="64830"/>
                </a:lnTo>
                <a:lnTo>
                  <a:pt x="83270" y="65520"/>
                </a:lnTo>
                <a:lnTo>
                  <a:pt x="83060" y="66210"/>
                </a:lnTo>
                <a:lnTo>
                  <a:pt x="83410" y="67080"/>
                </a:lnTo>
                <a:lnTo>
                  <a:pt x="82500" y="67680"/>
                </a:lnTo>
                <a:lnTo>
                  <a:pt x="82150" y="6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