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Ta' Xbiex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Ta' Xbiex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6970" y="56220"/>
                </a:moveTo>
                <a:lnTo>
                  <a:pt x="79020" y="56260"/>
                </a:lnTo>
                <a:lnTo>
                  <a:pt x="79910" y="56860"/>
                </a:lnTo>
                <a:lnTo>
                  <a:pt x="79070" y="57640"/>
                </a:lnTo>
                <a:lnTo>
                  <a:pt x="77940" y="57900"/>
                </a:lnTo>
                <a:lnTo>
                  <a:pt x="77030" y="57820"/>
                </a:lnTo>
                <a:lnTo>
                  <a:pt x="76970" y="56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