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Swieqi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wieq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770" y="49590"/>
                </a:moveTo>
                <a:lnTo>
                  <a:pt x="76190" y="50110"/>
                </a:lnTo>
                <a:lnTo>
                  <a:pt x="76120" y="51150"/>
                </a:lnTo>
                <a:lnTo>
                  <a:pt x="75280" y="51840"/>
                </a:lnTo>
                <a:lnTo>
                  <a:pt x="74790" y="51320"/>
                </a:lnTo>
                <a:lnTo>
                  <a:pt x="74160" y="51930"/>
                </a:lnTo>
                <a:lnTo>
                  <a:pt x="72970" y="52360"/>
                </a:lnTo>
                <a:lnTo>
                  <a:pt x="71560" y="52280"/>
                </a:lnTo>
                <a:lnTo>
                  <a:pt x="70930" y="52020"/>
                </a:lnTo>
                <a:lnTo>
                  <a:pt x="70720" y="50630"/>
                </a:lnTo>
                <a:lnTo>
                  <a:pt x="70160" y="49680"/>
                </a:lnTo>
                <a:lnTo>
                  <a:pt x="69950" y="48290"/>
                </a:lnTo>
                <a:lnTo>
                  <a:pt x="68900" y="47860"/>
                </a:lnTo>
                <a:lnTo>
                  <a:pt x="68900" y="46990"/>
                </a:lnTo>
                <a:lnTo>
                  <a:pt x="70650" y="46910"/>
                </a:lnTo>
                <a:lnTo>
                  <a:pt x="71770" y="47430"/>
                </a:lnTo>
                <a:lnTo>
                  <a:pt x="72610" y="48210"/>
                </a:lnTo>
                <a:lnTo>
                  <a:pt x="72900" y="49500"/>
                </a:lnTo>
                <a:lnTo>
                  <a:pt x="73810" y="49760"/>
                </a:lnTo>
                <a:lnTo>
                  <a:pt x="75770" y="49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