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Sliema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Sliem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2840" y="55210"/>
                </a:moveTo>
                <a:lnTo>
                  <a:pt x="81240" y="55830"/>
                </a:lnTo>
                <a:lnTo>
                  <a:pt x="81310" y="54870"/>
                </a:lnTo>
                <a:lnTo>
                  <a:pt x="78910" y="54340"/>
                </a:lnTo>
                <a:lnTo>
                  <a:pt x="77850" y="53520"/>
                </a:lnTo>
                <a:lnTo>
                  <a:pt x="78660" y="51120"/>
                </a:lnTo>
                <a:lnTo>
                  <a:pt x="82000" y="48250"/>
                </a:lnTo>
                <a:lnTo>
                  <a:pt x="82590" y="49360"/>
                </a:lnTo>
                <a:lnTo>
                  <a:pt x="82860" y="52280"/>
                </a:lnTo>
                <a:lnTo>
                  <a:pt x="82840" y="55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