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Siġġiewi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Siġġiewi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55500" y="67080"/>
                </a:moveTo>
                <a:lnTo>
                  <a:pt x="57400" y="67420"/>
                </a:lnTo>
                <a:lnTo>
                  <a:pt x="58870" y="67160"/>
                </a:lnTo>
                <a:lnTo>
                  <a:pt x="59710" y="66040"/>
                </a:lnTo>
                <a:lnTo>
                  <a:pt x="60550" y="65950"/>
                </a:lnTo>
                <a:lnTo>
                  <a:pt x="61250" y="66470"/>
                </a:lnTo>
                <a:lnTo>
                  <a:pt x="62660" y="67080"/>
                </a:lnTo>
                <a:lnTo>
                  <a:pt x="64130" y="67770"/>
                </a:lnTo>
                <a:lnTo>
                  <a:pt x="65600" y="67250"/>
                </a:lnTo>
                <a:lnTo>
                  <a:pt x="66300" y="66560"/>
                </a:lnTo>
                <a:lnTo>
                  <a:pt x="66650" y="65860"/>
                </a:lnTo>
                <a:lnTo>
                  <a:pt x="68060" y="65610"/>
                </a:lnTo>
                <a:lnTo>
                  <a:pt x="69040" y="65780"/>
                </a:lnTo>
                <a:lnTo>
                  <a:pt x="69810" y="66470"/>
                </a:lnTo>
                <a:lnTo>
                  <a:pt x="70230" y="66730"/>
                </a:lnTo>
                <a:lnTo>
                  <a:pt x="70860" y="66380"/>
                </a:lnTo>
                <a:lnTo>
                  <a:pt x="71630" y="67080"/>
                </a:lnTo>
                <a:lnTo>
                  <a:pt x="72400" y="67080"/>
                </a:lnTo>
                <a:lnTo>
                  <a:pt x="72540" y="68200"/>
                </a:lnTo>
                <a:lnTo>
                  <a:pt x="71420" y="69150"/>
                </a:lnTo>
                <a:lnTo>
                  <a:pt x="70580" y="70100"/>
                </a:lnTo>
                <a:lnTo>
                  <a:pt x="69600" y="70280"/>
                </a:lnTo>
                <a:lnTo>
                  <a:pt x="69390" y="70880"/>
                </a:lnTo>
                <a:lnTo>
                  <a:pt x="68690" y="71230"/>
                </a:lnTo>
                <a:lnTo>
                  <a:pt x="68410" y="72090"/>
                </a:lnTo>
                <a:lnTo>
                  <a:pt x="67850" y="73220"/>
                </a:lnTo>
                <a:lnTo>
                  <a:pt x="67000" y="73480"/>
                </a:lnTo>
                <a:lnTo>
                  <a:pt x="66300" y="73650"/>
                </a:lnTo>
                <a:lnTo>
                  <a:pt x="65460" y="74430"/>
                </a:lnTo>
                <a:lnTo>
                  <a:pt x="65670" y="75290"/>
                </a:lnTo>
                <a:lnTo>
                  <a:pt x="65460" y="75810"/>
                </a:lnTo>
                <a:lnTo>
                  <a:pt x="64410" y="75810"/>
                </a:lnTo>
                <a:lnTo>
                  <a:pt x="63500" y="76420"/>
                </a:lnTo>
                <a:lnTo>
                  <a:pt x="62670" y="78100"/>
                </a:lnTo>
                <a:lnTo>
                  <a:pt x="61640" y="77770"/>
                </a:lnTo>
                <a:lnTo>
                  <a:pt x="53270" y="73140"/>
                </a:lnTo>
                <a:lnTo>
                  <a:pt x="53540" y="70540"/>
                </a:lnTo>
                <a:lnTo>
                  <a:pt x="54380" y="69760"/>
                </a:lnTo>
                <a:lnTo>
                  <a:pt x="55360" y="68030"/>
                </a:lnTo>
                <a:lnTo>
                  <a:pt x="55500" y="67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