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Venera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ta Vene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4580" y="60760"/>
                </a:moveTo>
                <a:lnTo>
                  <a:pt x="73320" y="60500"/>
                </a:lnTo>
                <a:lnTo>
                  <a:pt x="72470" y="60070"/>
                </a:lnTo>
                <a:lnTo>
                  <a:pt x="72800" y="58880"/>
                </a:lnTo>
                <a:lnTo>
                  <a:pt x="72950" y="58130"/>
                </a:lnTo>
                <a:lnTo>
                  <a:pt x="73400" y="57870"/>
                </a:lnTo>
                <a:lnTo>
                  <a:pt x="74040" y="58050"/>
                </a:lnTo>
                <a:lnTo>
                  <a:pt x="75350" y="58440"/>
                </a:lnTo>
                <a:lnTo>
                  <a:pt x="76370" y="59440"/>
                </a:lnTo>
                <a:lnTo>
                  <a:pt x="74960" y="60010"/>
                </a:lnTo>
                <a:lnTo>
                  <a:pt x="74580" y="6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