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Luċija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nta Luċi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8220" y="69840"/>
                </a:moveTo>
                <a:lnTo>
                  <a:pt x="78290" y="68810"/>
                </a:lnTo>
                <a:lnTo>
                  <a:pt x="78290" y="67600"/>
                </a:lnTo>
                <a:lnTo>
                  <a:pt x="79070" y="68110"/>
                </a:lnTo>
                <a:lnTo>
                  <a:pt x="80190" y="68290"/>
                </a:lnTo>
                <a:lnTo>
                  <a:pt x="81870" y="68630"/>
                </a:lnTo>
                <a:lnTo>
                  <a:pt x="82010" y="69590"/>
                </a:lnTo>
                <a:lnTo>
                  <a:pt x="81870" y="70020"/>
                </a:lnTo>
                <a:lnTo>
                  <a:pt x="80190" y="69930"/>
                </a:lnTo>
                <a:lnTo>
                  <a:pt x="78220" y="69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