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Sannat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nat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6250" y="21340"/>
                </a:moveTo>
                <a:lnTo>
                  <a:pt x="16440" y="20600"/>
                </a:lnTo>
                <a:lnTo>
                  <a:pt x="17400" y="19490"/>
                </a:lnTo>
                <a:lnTo>
                  <a:pt x="18010" y="18380"/>
                </a:lnTo>
                <a:lnTo>
                  <a:pt x="18850" y="18590"/>
                </a:lnTo>
                <a:lnTo>
                  <a:pt x="20650" y="18590"/>
                </a:lnTo>
                <a:lnTo>
                  <a:pt x="21710" y="18870"/>
                </a:lnTo>
                <a:lnTo>
                  <a:pt x="22500" y="19630"/>
                </a:lnTo>
                <a:lnTo>
                  <a:pt x="23620" y="19980"/>
                </a:lnTo>
                <a:lnTo>
                  <a:pt x="24690" y="20600"/>
                </a:lnTo>
                <a:lnTo>
                  <a:pt x="25420" y="20530"/>
                </a:lnTo>
                <a:lnTo>
                  <a:pt x="25880" y="21500"/>
                </a:lnTo>
                <a:lnTo>
                  <a:pt x="22660" y="22220"/>
                </a:lnTo>
                <a:lnTo>
                  <a:pt x="18260" y="21880"/>
                </a:lnTo>
                <a:lnTo>
                  <a:pt x="16250" y="2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