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Ġwann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San Ġwann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5280" y="51840"/>
                </a:moveTo>
                <a:lnTo>
                  <a:pt x="75420" y="52820"/>
                </a:lnTo>
                <a:lnTo>
                  <a:pt x="76120" y="53300"/>
                </a:lnTo>
                <a:lnTo>
                  <a:pt x="76830" y="54080"/>
                </a:lnTo>
                <a:lnTo>
                  <a:pt x="76190" y="55350"/>
                </a:lnTo>
                <a:lnTo>
                  <a:pt x="73830" y="55480"/>
                </a:lnTo>
                <a:lnTo>
                  <a:pt x="72950" y="55780"/>
                </a:lnTo>
                <a:lnTo>
                  <a:pt x="70650" y="55130"/>
                </a:lnTo>
                <a:lnTo>
                  <a:pt x="70580" y="52710"/>
                </a:lnTo>
                <a:lnTo>
                  <a:pt x="70930" y="52020"/>
                </a:lnTo>
                <a:lnTo>
                  <a:pt x="71560" y="52280"/>
                </a:lnTo>
                <a:lnTo>
                  <a:pt x="72970" y="52360"/>
                </a:lnTo>
                <a:lnTo>
                  <a:pt x="74160" y="51930"/>
                </a:lnTo>
                <a:lnTo>
                  <a:pt x="74790" y="51320"/>
                </a:lnTo>
                <a:lnTo>
                  <a:pt x="75280" y="51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