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Pawl il-Bahar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an Pawl il-Baha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4890" y="37130"/>
                </a:moveTo>
                <a:lnTo>
                  <a:pt x="63080" y="40500"/>
                </a:lnTo>
                <a:lnTo>
                  <a:pt x="61610" y="42920"/>
                </a:lnTo>
                <a:lnTo>
                  <a:pt x="60830" y="44310"/>
                </a:lnTo>
                <a:lnTo>
                  <a:pt x="60620" y="45520"/>
                </a:lnTo>
                <a:lnTo>
                  <a:pt x="61110" y="46650"/>
                </a:lnTo>
                <a:lnTo>
                  <a:pt x="61110" y="47510"/>
                </a:lnTo>
                <a:lnTo>
                  <a:pt x="60760" y="47950"/>
                </a:lnTo>
                <a:lnTo>
                  <a:pt x="61110" y="48470"/>
                </a:lnTo>
                <a:lnTo>
                  <a:pt x="61960" y="49500"/>
                </a:lnTo>
                <a:lnTo>
                  <a:pt x="61250" y="50370"/>
                </a:lnTo>
                <a:lnTo>
                  <a:pt x="60620" y="50890"/>
                </a:lnTo>
                <a:lnTo>
                  <a:pt x="59990" y="50370"/>
                </a:lnTo>
                <a:lnTo>
                  <a:pt x="59710" y="49420"/>
                </a:lnTo>
                <a:lnTo>
                  <a:pt x="59080" y="48900"/>
                </a:lnTo>
                <a:lnTo>
                  <a:pt x="58170" y="48210"/>
                </a:lnTo>
                <a:lnTo>
                  <a:pt x="56910" y="47950"/>
                </a:lnTo>
                <a:lnTo>
                  <a:pt x="55010" y="48290"/>
                </a:lnTo>
                <a:lnTo>
                  <a:pt x="54520" y="48730"/>
                </a:lnTo>
                <a:lnTo>
                  <a:pt x="54800" y="49070"/>
                </a:lnTo>
                <a:lnTo>
                  <a:pt x="55710" y="48990"/>
                </a:lnTo>
                <a:lnTo>
                  <a:pt x="56420" y="49250"/>
                </a:lnTo>
                <a:lnTo>
                  <a:pt x="56700" y="50110"/>
                </a:lnTo>
                <a:lnTo>
                  <a:pt x="57540" y="50630"/>
                </a:lnTo>
                <a:lnTo>
                  <a:pt x="58380" y="50980"/>
                </a:lnTo>
                <a:lnTo>
                  <a:pt x="58590" y="51580"/>
                </a:lnTo>
                <a:lnTo>
                  <a:pt x="58100" y="52020"/>
                </a:lnTo>
                <a:lnTo>
                  <a:pt x="57190" y="52540"/>
                </a:lnTo>
                <a:lnTo>
                  <a:pt x="56630" y="53050"/>
                </a:lnTo>
                <a:lnTo>
                  <a:pt x="55850" y="52970"/>
                </a:lnTo>
                <a:lnTo>
                  <a:pt x="54800" y="52540"/>
                </a:lnTo>
                <a:lnTo>
                  <a:pt x="53960" y="51840"/>
                </a:lnTo>
                <a:lnTo>
                  <a:pt x="53820" y="50720"/>
                </a:lnTo>
                <a:lnTo>
                  <a:pt x="53540" y="49160"/>
                </a:lnTo>
                <a:lnTo>
                  <a:pt x="52980" y="48380"/>
                </a:lnTo>
                <a:lnTo>
                  <a:pt x="51230" y="48210"/>
                </a:lnTo>
                <a:lnTo>
                  <a:pt x="50460" y="48030"/>
                </a:lnTo>
                <a:lnTo>
                  <a:pt x="50390" y="47170"/>
                </a:lnTo>
                <a:lnTo>
                  <a:pt x="51020" y="46560"/>
                </a:lnTo>
                <a:lnTo>
                  <a:pt x="51370" y="45690"/>
                </a:lnTo>
                <a:lnTo>
                  <a:pt x="50950" y="45170"/>
                </a:lnTo>
                <a:lnTo>
                  <a:pt x="49610" y="44830"/>
                </a:lnTo>
                <a:lnTo>
                  <a:pt x="49120" y="43440"/>
                </a:lnTo>
                <a:lnTo>
                  <a:pt x="49260" y="42140"/>
                </a:lnTo>
                <a:lnTo>
                  <a:pt x="49960" y="41620"/>
                </a:lnTo>
                <a:lnTo>
                  <a:pt x="51860" y="41020"/>
                </a:lnTo>
                <a:lnTo>
                  <a:pt x="53400" y="39980"/>
                </a:lnTo>
                <a:lnTo>
                  <a:pt x="55780" y="39280"/>
                </a:lnTo>
                <a:lnTo>
                  <a:pt x="57210" y="35590"/>
                </a:lnTo>
                <a:lnTo>
                  <a:pt x="62590" y="36210"/>
                </a:lnTo>
                <a:lnTo>
                  <a:pt x="64890" y="3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