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Lawrenz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an Lawrenz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10" y="17560"/>
                </a:moveTo>
                <a:lnTo>
                  <a:pt x="4850" y="16030"/>
                </a:lnTo>
                <a:lnTo>
                  <a:pt x="5590" y="12870"/>
                </a:lnTo>
                <a:lnTo>
                  <a:pt x="4720" y="9670"/>
                </a:lnTo>
                <a:lnTo>
                  <a:pt x="4550" y="7190"/>
                </a:lnTo>
                <a:lnTo>
                  <a:pt x="6400" y="8740"/>
                </a:lnTo>
                <a:lnTo>
                  <a:pt x="8920" y="9850"/>
                </a:lnTo>
                <a:lnTo>
                  <a:pt x="9930" y="9430"/>
                </a:lnTo>
                <a:lnTo>
                  <a:pt x="10380" y="10480"/>
                </a:lnTo>
                <a:lnTo>
                  <a:pt x="11220" y="10960"/>
                </a:lnTo>
                <a:lnTo>
                  <a:pt x="10830" y="12280"/>
                </a:lnTo>
                <a:lnTo>
                  <a:pt x="10050" y="13040"/>
                </a:lnTo>
                <a:lnTo>
                  <a:pt x="10050" y="14150"/>
                </a:lnTo>
                <a:lnTo>
                  <a:pt x="8480" y="15820"/>
                </a:lnTo>
                <a:lnTo>
                  <a:pt x="7210" y="1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