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Giljan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an Gilja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2000" y="48250"/>
                </a:moveTo>
                <a:lnTo>
                  <a:pt x="78660" y="51120"/>
                </a:lnTo>
                <a:lnTo>
                  <a:pt x="77850" y="53520"/>
                </a:lnTo>
                <a:lnTo>
                  <a:pt x="76830" y="54080"/>
                </a:lnTo>
                <a:lnTo>
                  <a:pt x="76120" y="53300"/>
                </a:lnTo>
                <a:lnTo>
                  <a:pt x="75420" y="52820"/>
                </a:lnTo>
                <a:lnTo>
                  <a:pt x="75280" y="51840"/>
                </a:lnTo>
                <a:lnTo>
                  <a:pt x="76120" y="51150"/>
                </a:lnTo>
                <a:lnTo>
                  <a:pt x="76190" y="50110"/>
                </a:lnTo>
                <a:lnTo>
                  <a:pt x="75770" y="49590"/>
                </a:lnTo>
                <a:lnTo>
                  <a:pt x="75840" y="48810"/>
                </a:lnTo>
                <a:lnTo>
                  <a:pt x="77520" y="48470"/>
                </a:lnTo>
                <a:lnTo>
                  <a:pt x="79880" y="46560"/>
                </a:lnTo>
                <a:lnTo>
                  <a:pt x="81390" y="47100"/>
                </a:lnTo>
                <a:lnTo>
                  <a:pt x="82000" y="48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