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Safi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af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0540" y="76160"/>
                </a:moveTo>
                <a:lnTo>
                  <a:pt x="79700" y="76940"/>
                </a:lnTo>
                <a:lnTo>
                  <a:pt x="79070" y="76680"/>
                </a:lnTo>
                <a:lnTo>
                  <a:pt x="78220" y="76250"/>
                </a:lnTo>
                <a:lnTo>
                  <a:pt x="77310" y="76850"/>
                </a:lnTo>
                <a:lnTo>
                  <a:pt x="76260" y="77370"/>
                </a:lnTo>
                <a:lnTo>
                  <a:pt x="75490" y="77110"/>
                </a:lnTo>
                <a:lnTo>
                  <a:pt x="74720" y="76330"/>
                </a:lnTo>
                <a:lnTo>
                  <a:pt x="74650" y="75730"/>
                </a:lnTo>
                <a:lnTo>
                  <a:pt x="75630" y="74690"/>
                </a:lnTo>
                <a:lnTo>
                  <a:pt x="77240" y="73130"/>
                </a:lnTo>
                <a:lnTo>
                  <a:pt x="78360" y="73740"/>
                </a:lnTo>
                <a:lnTo>
                  <a:pt x="79210" y="74860"/>
                </a:lnTo>
                <a:lnTo>
                  <a:pt x="80540" y="7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