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Rabat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Rabat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42240" y="55390"/>
                </a:moveTo>
                <a:lnTo>
                  <a:pt x="43300" y="56000"/>
                </a:lnTo>
                <a:lnTo>
                  <a:pt x="44210" y="55740"/>
                </a:lnTo>
                <a:lnTo>
                  <a:pt x="45200" y="56780"/>
                </a:lnTo>
                <a:lnTo>
                  <a:pt x="46040" y="56860"/>
                </a:lnTo>
                <a:lnTo>
                  <a:pt x="46600" y="56430"/>
                </a:lnTo>
                <a:lnTo>
                  <a:pt x="47300" y="55650"/>
                </a:lnTo>
                <a:lnTo>
                  <a:pt x="48210" y="55650"/>
                </a:lnTo>
                <a:lnTo>
                  <a:pt x="48980" y="55220"/>
                </a:lnTo>
                <a:lnTo>
                  <a:pt x="49890" y="55650"/>
                </a:lnTo>
                <a:lnTo>
                  <a:pt x="50670" y="55570"/>
                </a:lnTo>
                <a:lnTo>
                  <a:pt x="51370" y="54700"/>
                </a:lnTo>
                <a:lnTo>
                  <a:pt x="52840" y="54530"/>
                </a:lnTo>
                <a:lnTo>
                  <a:pt x="54520" y="54270"/>
                </a:lnTo>
                <a:lnTo>
                  <a:pt x="55780" y="54270"/>
                </a:lnTo>
                <a:lnTo>
                  <a:pt x="56840" y="53920"/>
                </a:lnTo>
                <a:lnTo>
                  <a:pt x="57540" y="54790"/>
                </a:lnTo>
                <a:lnTo>
                  <a:pt x="58170" y="55390"/>
                </a:lnTo>
                <a:lnTo>
                  <a:pt x="58940" y="56170"/>
                </a:lnTo>
                <a:lnTo>
                  <a:pt x="58800" y="57210"/>
                </a:lnTo>
                <a:lnTo>
                  <a:pt x="58590" y="57990"/>
                </a:lnTo>
                <a:lnTo>
                  <a:pt x="57750" y="58250"/>
                </a:lnTo>
                <a:lnTo>
                  <a:pt x="56700" y="58250"/>
                </a:lnTo>
                <a:lnTo>
                  <a:pt x="55500" y="58340"/>
                </a:lnTo>
                <a:lnTo>
                  <a:pt x="54800" y="59110"/>
                </a:lnTo>
                <a:lnTo>
                  <a:pt x="54940" y="60330"/>
                </a:lnTo>
                <a:lnTo>
                  <a:pt x="56420" y="60850"/>
                </a:lnTo>
                <a:lnTo>
                  <a:pt x="56980" y="61360"/>
                </a:lnTo>
                <a:lnTo>
                  <a:pt x="58170" y="61360"/>
                </a:lnTo>
                <a:lnTo>
                  <a:pt x="58870" y="61450"/>
                </a:lnTo>
                <a:lnTo>
                  <a:pt x="58800" y="62660"/>
                </a:lnTo>
                <a:lnTo>
                  <a:pt x="59220" y="63010"/>
                </a:lnTo>
                <a:lnTo>
                  <a:pt x="59710" y="66040"/>
                </a:lnTo>
                <a:lnTo>
                  <a:pt x="58870" y="67160"/>
                </a:lnTo>
                <a:lnTo>
                  <a:pt x="57400" y="67420"/>
                </a:lnTo>
                <a:lnTo>
                  <a:pt x="55500" y="67080"/>
                </a:lnTo>
                <a:lnTo>
                  <a:pt x="54870" y="66210"/>
                </a:lnTo>
                <a:lnTo>
                  <a:pt x="54730" y="65430"/>
                </a:lnTo>
                <a:lnTo>
                  <a:pt x="54170" y="64830"/>
                </a:lnTo>
                <a:lnTo>
                  <a:pt x="52910" y="64830"/>
                </a:lnTo>
                <a:lnTo>
                  <a:pt x="50460" y="65170"/>
                </a:lnTo>
                <a:lnTo>
                  <a:pt x="48770" y="65090"/>
                </a:lnTo>
                <a:lnTo>
                  <a:pt x="47500" y="65860"/>
                </a:lnTo>
                <a:lnTo>
                  <a:pt x="47080" y="65200"/>
                </a:lnTo>
                <a:lnTo>
                  <a:pt x="46330" y="64320"/>
                </a:lnTo>
                <a:lnTo>
                  <a:pt x="42970" y="62500"/>
                </a:lnTo>
                <a:lnTo>
                  <a:pt x="42240" y="61100"/>
                </a:lnTo>
                <a:lnTo>
                  <a:pt x="42240" y="55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