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Qrendi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Qrendi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62670" y="78100"/>
                </a:moveTo>
                <a:lnTo>
                  <a:pt x="63500" y="76420"/>
                </a:lnTo>
                <a:lnTo>
                  <a:pt x="64410" y="75810"/>
                </a:lnTo>
                <a:lnTo>
                  <a:pt x="65460" y="75810"/>
                </a:lnTo>
                <a:lnTo>
                  <a:pt x="65670" y="75290"/>
                </a:lnTo>
                <a:lnTo>
                  <a:pt x="65460" y="74430"/>
                </a:lnTo>
                <a:lnTo>
                  <a:pt x="66300" y="73650"/>
                </a:lnTo>
                <a:lnTo>
                  <a:pt x="67000" y="73480"/>
                </a:lnTo>
                <a:lnTo>
                  <a:pt x="67850" y="73220"/>
                </a:lnTo>
                <a:lnTo>
                  <a:pt x="69180" y="73480"/>
                </a:lnTo>
                <a:lnTo>
                  <a:pt x="70300" y="73910"/>
                </a:lnTo>
                <a:lnTo>
                  <a:pt x="71700" y="73650"/>
                </a:lnTo>
                <a:lnTo>
                  <a:pt x="71980" y="74520"/>
                </a:lnTo>
                <a:lnTo>
                  <a:pt x="71280" y="74860"/>
                </a:lnTo>
                <a:lnTo>
                  <a:pt x="71210" y="75470"/>
                </a:lnTo>
                <a:lnTo>
                  <a:pt x="71700" y="75900"/>
                </a:lnTo>
                <a:lnTo>
                  <a:pt x="71140" y="76420"/>
                </a:lnTo>
                <a:lnTo>
                  <a:pt x="70440" y="77020"/>
                </a:lnTo>
                <a:lnTo>
                  <a:pt x="69040" y="78670"/>
                </a:lnTo>
                <a:lnTo>
                  <a:pt x="68540" y="79940"/>
                </a:lnTo>
                <a:lnTo>
                  <a:pt x="62670" y="78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