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Qormi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Qormi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72400" y="67080"/>
                </a:moveTo>
                <a:lnTo>
                  <a:pt x="71630" y="67080"/>
                </a:lnTo>
                <a:lnTo>
                  <a:pt x="70860" y="66380"/>
                </a:lnTo>
                <a:lnTo>
                  <a:pt x="70720" y="65430"/>
                </a:lnTo>
                <a:lnTo>
                  <a:pt x="70720" y="64480"/>
                </a:lnTo>
                <a:lnTo>
                  <a:pt x="70020" y="63870"/>
                </a:lnTo>
                <a:lnTo>
                  <a:pt x="68830" y="63700"/>
                </a:lnTo>
                <a:lnTo>
                  <a:pt x="68270" y="63100"/>
                </a:lnTo>
                <a:lnTo>
                  <a:pt x="68060" y="61880"/>
                </a:lnTo>
                <a:lnTo>
                  <a:pt x="68480" y="61190"/>
                </a:lnTo>
                <a:lnTo>
                  <a:pt x="68760" y="60410"/>
                </a:lnTo>
                <a:lnTo>
                  <a:pt x="69320" y="59630"/>
                </a:lnTo>
                <a:lnTo>
                  <a:pt x="69530" y="58680"/>
                </a:lnTo>
                <a:lnTo>
                  <a:pt x="70930" y="59890"/>
                </a:lnTo>
                <a:lnTo>
                  <a:pt x="72470" y="60070"/>
                </a:lnTo>
                <a:lnTo>
                  <a:pt x="73320" y="60500"/>
                </a:lnTo>
                <a:lnTo>
                  <a:pt x="74580" y="60760"/>
                </a:lnTo>
                <a:lnTo>
                  <a:pt x="75770" y="62490"/>
                </a:lnTo>
                <a:lnTo>
                  <a:pt x="75000" y="62920"/>
                </a:lnTo>
                <a:lnTo>
                  <a:pt x="74860" y="63610"/>
                </a:lnTo>
                <a:lnTo>
                  <a:pt x="74090" y="64480"/>
                </a:lnTo>
                <a:lnTo>
                  <a:pt x="72400" y="67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