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Qa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32160" y="18850"/>
                </a:moveTo>
                <a:lnTo>
                  <a:pt x="31980" y="17970"/>
                </a:lnTo>
                <a:lnTo>
                  <a:pt x="31420" y="17270"/>
                </a:lnTo>
                <a:lnTo>
                  <a:pt x="33380" y="17000"/>
                </a:lnTo>
                <a:lnTo>
                  <a:pt x="33940" y="16230"/>
                </a:lnTo>
                <a:lnTo>
                  <a:pt x="34000" y="14850"/>
                </a:lnTo>
                <a:lnTo>
                  <a:pt x="34170" y="14150"/>
                </a:lnTo>
                <a:lnTo>
                  <a:pt x="35010" y="13940"/>
                </a:lnTo>
                <a:lnTo>
                  <a:pt x="35850" y="13390"/>
                </a:lnTo>
                <a:lnTo>
                  <a:pt x="36980" y="12620"/>
                </a:lnTo>
                <a:lnTo>
                  <a:pt x="40250" y="16100"/>
                </a:lnTo>
                <a:lnTo>
                  <a:pt x="37360" y="18210"/>
                </a:lnTo>
                <a:lnTo>
                  <a:pt x="33190" y="18380"/>
                </a:lnTo>
                <a:lnTo>
                  <a:pt x="32160" y="1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