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Pietà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Pietà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8630" y="58880"/>
                </a:moveTo>
                <a:lnTo>
                  <a:pt x="77390" y="59570"/>
                </a:lnTo>
                <a:lnTo>
                  <a:pt x="76370" y="59440"/>
                </a:lnTo>
                <a:lnTo>
                  <a:pt x="76970" y="58700"/>
                </a:lnTo>
                <a:lnTo>
                  <a:pt x="77030" y="57820"/>
                </a:lnTo>
                <a:lnTo>
                  <a:pt x="77940" y="57900"/>
                </a:lnTo>
                <a:lnTo>
                  <a:pt x="79070" y="57640"/>
                </a:lnTo>
                <a:lnTo>
                  <a:pt x="78630" y="5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