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Pembroke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Pembroke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9880" y="46560"/>
                </a:moveTo>
                <a:lnTo>
                  <a:pt x="77520" y="48470"/>
                </a:lnTo>
                <a:lnTo>
                  <a:pt x="75840" y="48810"/>
                </a:lnTo>
                <a:lnTo>
                  <a:pt x="75770" y="49590"/>
                </a:lnTo>
                <a:lnTo>
                  <a:pt x="73810" y="49760"/>
                </a:lnTo>
                <a:lnTo>
                  <a:pt x="72900" y="49500"/>
                </a:lnTo>
                <a:lnTo>
                  <a:pt x="72610" y="48210"/>
                </a:lnTo>
                <a:lnTo>
                  <a:pt x="71770" y="47430"/>
                </a:lnTo>
                <a:lnTo>
                  <a:pt x="70650" y="46910"/>
                </a:lnTo>
                <a:lnTo>
                  <a:pt x="70790" y="45000"/>
                </a:lnTo>
                <a:lnTo>
                  <a:pt x="71220" y="41820"/>
                </a:lnTo>
                <a:lnTo>
                  <a:pt x="74490" y="44640"/>
                </a:lnTo>
                <a:lnTo>
                  <a:pt x="79880" y="46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