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Paola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Malta • State Map | Fully Editable Vector Shape</a:t>
            </a:r>
          </a:p>
        </p:txBody>
      </p:sp>
      <p:sp>
        <p:nvSpPr>
          <p:cNvPr id="101" name="Paola"/>
          <p:cNvSpPr/>
          <p:nvPr/>
        </p:nvSpPr>
        <p:spPr>
          <a:xfrm>
            <a:off x="3302996" y="1325880"/>
            <a:ext cx="5585701" cy="4937760"/>
          </a:xfrm>
          <a:custGeom>
            <a:avLst/>
            <a:gdLst/>
            <a:ahLst/>
            <a:cxnLst/>
            <a:rect l="0" t="0" r="100000" b="88400"/>
            <a:pathLst>
              <a:path w="100000" h="88400">
                <a:moveTo>
                  <a:pt x="77940" y="66300"/>
                </a:moveTo>
                <a:lnTo>
                  <a:pt x="79000" y="65000"/>
                </a:lnTo>
                <a:lnTo>
                  <a:pt x="79630" y="63180"/>
                </a:lnTo>
                <a:lnTo>
                  <a:pt x="79700" y="61360"/>
                </a:lnTo>
                <a:lnTo>
                  <a:pt x="80610" y="60590"/>
                </a:lnTo>
                <a:lnTo>
                  <a:pt x="81520" y="59720"/>
                </a:lnTo>
                <a:lnTo>
                  <a:pt x="82780" y="61190"/>
                </a:lnTo>
                <a:lnTo>
                  <a:pt x="82080" y="62490"/>
                </a:lnTo>
                <a:lnTo>
                  <a:pt x="82780" y="63100"/>
                </a:lnTo>
                <a:lnTo>
                  <a:pt x="81520" y="64480"/>
                </a:lnTo>
                <a:lnTo>
                  <a:pt x="80680" y="65350"/>
                </a:lnTo>
                <a:lnTo>
                  <a:pt x="80330" y="66300"/>
                </a:lnTo>
                <a:lnTo>
                  <a:pt x="79560" y="66730"/>
                </a:lnTo>
                <a:lnTo>
                  <a:pt x="78290" y="67600"/>
                </a:lnTo>
                <a:lnTo>
                  <a:pt x="77940" y="663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