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Naxxar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Naxxa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1220" y="41820"/>
                </a:moveTo>
                <a:lnTo>
                  <a:pt x="70790" y="45000"/>
                </a:lnTo>
                <a:lnTo>
                  <a:pt x="70650" y="46910"/>
                </a:lnTo>
                <a:lnTo>
                  <a:pt x="68900" y="46990"/>
                </a:lnTo>
                <a:lnTo>
                  <a:pt x="67850" y="47430"/>
                </a:lnTo>
                <a:lnTo>
                  <a:pt x="67290" y="47950"/>
                </a:lnTo>
                <a:lnTo>
                  <a:pt x="67000" y="49590"/>
                </a:lnTo>
                <a:lnTo>
                  <a:pt x="67070" y="50720"/>
                </a:lnTo>
                <a:lnTo>
                  <a:pt x="67990" y="51670"/>
                </a:lnTo>
                <a:lnTo>
                  <a:pt x="67290" y="52710"/>
                </a:lnTo>
                <a:lnTo>
                  <a:pt x="67710" y="53750"/>
                </a:lnTo>
                <a:lnTo>
                  <a:pt x="66860" y="54180"/>
                </a:lnTo>
                <a:lnTo>
                  <a:pt x="65460" y="54440"/>
                </a:lnTo>
                <a:lnTo>
                  <a:pt x="64130" y="53750"/>
                </a:lnTo>
                <a:lnTo>
                  <a:pt x="63850" y="52970"/>
                </a:lnTo>
                <a:lnTo>
                  <a:pt x="63780" y="52100"/>
                </a:lnTo>
                <a:lnTo>
                  <a:pt x="63640" y="51240"/>
                </a:lnTo>
                <a:lnTo>
                  <a:pt x="63430" y="50460"/>
                </a:lnTo>
                <a:lnTo>
                  <a:pt x="62940" y="49680"/>
                </a:lnTo>
                <a:lnTo>
                  <a:pt x="61960" y="49500"/>
                </a:lnTo>
                <a:lnTo>
                  <a:pt x="61110" y="48470"/>
                </a:lnTo>
                <a:lnTo>
                  <a:pt x="60760" y="47950"/>
                </a:lnTo>
                <a:lnTo>
                  <a:pt x="61110" y="47510"/>
                </a:lnTo>
                <a:lnTo>
                  <a:pt x="61110" y="46650"/>
                </a:lnTo>
                <a:lnTo>
                  <a:pt x="60620" y="45520"/>
                </a:lnTo>
                <a:lnTo>
                  <a:pt x="60830" y="44310"/>
                </a:lnTo>
                <a:lnTo>
                  <a:pt x="61610" y="42920"/>
                </a:lnTo>
                <a:lnTo>
                  <a:pt x="63080" y="40500"/>
                </a:lnTo>
                <a:lnTo>
                  <a:pt x="64890" y="37130"/>
                </a:lnTo>
                <a:lnTo>
                  <a:pt x="66520" y="37780"/>
                </a:lnTo>
                <a:lnTo>
                  <a:pt x="71220" y="4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