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Nadur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Nadu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31420" y="17270"/>
                </a:moveTo>
                <a:lnTo>
                  <a:pt x="29570" y="17270"/>
                </a:lnTo>
                <a:lnTo>
                  <a:pt x="28560" y="17070"/>
                </a:lnTo>
                <a:lnTo>
                  <a:pt x="27550" y="16370"/>
                </a:lnTo>
                <a:lnTo>
                  <a:pt x="27600" y="15050"/>
                </a:lnTo>
                <a:lnTo>
                  <a:pt x="27940" y="14220"/>
                </a:lnTo>
                <a:lnTo>
                  <a:pt x="28110" y="12900"/>
                </a:lnTo>
                <a:lnTo>
                  <a:pt x="28840" y="12560"/>
                </a:lnTo>
                <a:lnTo>
                  <a:pt x="28840" y="9300"/>
                </a:lnTo>
                <a:lnTo>
                  <a:pt x="29550" y="7280"/>
                </a:lnTo>
                <a:lnTo>
                  <a:pt x="35640" y="11200"/>
                </a:lnTo>
                <a:lnTo>
                  <a:pt x="36980" y="12620"/>
                </a:lnTo>
                <a:lnTo>
                  <a:pt x="35850" y="13390"/>
                </a:lnTo>
                <a:lnTo>
                  <a:pt x="35010" y="13940"/>
                </a:lnTo>
                <a:lnTo>
                  <a:pt x="34170" y="14150"/>
                </a:lnTo>
                <a:lnTo>
                  <a:pt x="34000" y="14850"/>
                </a:lnTo>
                <a:lnTo>
                  <a:pt x="33940" y="16230"/>
                </a:lnTo>
                <a:lnTo>
                  <a:pt x="33380" y="17000"/>
                </a:lnTo>
                <a:lnTo>
                  <a:pt x="31420" y="1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