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Mġarr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ġar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9610" y="44830"/>
                </a:moveTo>
                <a:lnTo>
                  <a:pt x="50950" y="45170"/>
                </a:lnTo>
                <a:lnTo>
                  <a:pt x="51370" y="45690"/>
                </a:lnTo>
                <a:lnTo>
                  <a:pt x="51020" y="46560"/>
                </a:lnTo>
                <a:lnTo>
                  <a:pt x="50390" y="47170"/>
                </a:lnTo>
                <a:lnTo>
                  <a:pt x="50460" y="48030"/>
                </a:lnTo>
                <a:lnTo>
                  <a:pt x="51230" y="48210"/>
                </a:lnTo>
                <a:lnTo>
                  <a:pt x="52980" y="48380"/>
                </a:lnTo>
                <a:lnTo>
                  <a:pt x="53540" y="49160"/>
                </a:lnTo>
                <a:lnTo>
                  <a:pt x="53820" y="50720"/>
                </a:lnTo>
                <a:lnTo>
                  <a:pt x="53960" y="51840"/>
                </a:lnTo>
                <a:lnTo>
                  <a:pt x="54800" y="52540"/>
                </a:lnTo>
                <a:lnTo>
                  <a:pt x="55850" y="52970"/>
                </a:lnTo>
                <a:lnTo>
                  <a:pt x="56630" y="53050"/>
                </a:lnTo>
                <a:lnTo>
                  <a:pt x="56840" y="53920"/>
                </a:lnTo>
                <a:lnTo>
                  <a:pt x="55780" y="54270"/>
                </a:lnTo>
                <a:lnTo>
                  <a:pt x="54520" y="54270"/>
                </a:lnTo>
                <a:lnTo>
                  <a:pt x="52840" y="54530"/>
                </a:lnTo>
                <a:lnTo>
                  <a:pt x="51370" y="54700"/>
                </a:lnTo>
                <a:lnTo>
                  <a:pt x="50670" y="55570"/>
                </a:lnTo>
                <a:lnTo>
                  <a:pt x="49890" y="55650"/>
                </a:lnTo>
                <a:lnTo>
                  <a:pt x="48980" y="55220"/>
                </a:lnTo>
                <a:lnTo>
                  <a:pt x="48210" y="55650"/>
                </a:lnTo>
                <a:lnTo>
                  <a:pt x="47300" y="55650"/>
                </a:lnTo>
                <a:lnTo>
                  <a:pt x="46600" y="56430"/>
                </a:lnTo>
                <a:lnTo>
                  <a:pt x="46040" y="56860"/>
                </a:lnTo>
                <a:lnTo>
                  <a:pt x="45200" y="56780"/>
                </a:lnTo>
                <a:lnTo>
                  <a:pt x="44210" y="55740"/>
                </a:lnTo>
                <a:lnTo>
                  <a:pt x="43300" y="56000"/>
                </a:lnTo>
                <a:lnTo>
                  <a:pt x="42240" y="55390"/>
                </a:lnTo>
                <a:lnTo>
                  <a:pt x="42240" y="52030"/>
                </a:lnTo>
                <a:lnTo>
                  <a:pt x="41830" y="47970"/>
                </a:lnTo>
                <a:lnTo>
                  <a:pt x="43300" y="47690"/>
                </a:lnTo>
                <a:lnTo>
                  <a:pt x="44850" y="47170"/>
                </a:lnTo>
                <a:lnTo>
                  <a:pt x="46740" y="46300"/>
                </a:lnTo>
                <a:lnTo>
                  <a:pt x="47580" y="45610"/>
                </a:lnTo>
                <a:lnTo>
                  <a:pt x="49120" y="45430"/>
                </a:lnTo>
                <a:lnTo>
                  <a:pt x="49610" y="4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