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Munxar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unxa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0720" y="19400"/>
                </a:moveTo>
                <a:lnTo>
                  <a:pt x="12290" y="17830"/>
                </a:lnTo>
                <a:lnTo>
                  <a:pt x="13810" y="16790"/>
                </a:lnTo>
                <a:lnTo>
                  <a:pt x="14700" y="16370"/>
                </a:lnTo>
                <a:lnTo>
                  <a:pt x="15660" y="16510"/>
                </a:lnTo>
                <a:lnTo>
                  <a:pt x="16830" y="16860"/>
                </a:lnTo>
                <a:lnTo>
                  <a:pt x="17280" y="17550"/>
                </a:lnTo>
                <a:lnTo>
                  <a:pt x="18180" y="17830"/>
                </a:lnTo>
                <a:lnTo>
                  <a:pt x="18010" y="18380"/>
                </a:lnTo>
                <a:lnTo>
                  <a:pt x="17400" y="19490"/>
                </a:lnTo>
                <a:lnTo>
                  <a:pt x="16440" y="20600"/>
                </a:lnTo>
                <a:lnTo>
                  <a:pt x="16250" y="21340"/>
                </a:lnTo>
                <a:lnTo>
                  <a:pt x="13380" y="20550"/>
                </a:lnTo>
                <a:lnTo>
                  <a:pt x="10720" y="1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