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Mtarfa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Malta • State Map | Fully Editable Vector Shape</a:t>
            </a:r>
          </a:p>
        </p:txBody>
      </p:sp>
      <p:sp>
        <p:nvSpPr>
          <p:cNvPr id="101" name="Mtarfa"/>
          <p:cNvSpPr/>
          <p:nvPr/>
        </p:nvSpPr>
        <p:spPr>
          <a:xfrm>
            <a:off x="3302996" y="1325880"/>
            <a:ext cx="5585701" cy="4937760"/>
          </a:xfrm>
          <a:custGeom>
            <a:avLst/>
            <a:gdLst/>
            <a:ahLst/>
            <a:cxnLst/>
            <a:rect l="0" t="0" r="100000" b="88400"/>
            <a:pathLst>
              <a:path w="100000" h="88400">
                <a:moveTo>
                  <a:pt x="56420" y="60850"/>
                </a:moveTo>
                <a:lnTo>
                  <a:pt x="54940" y="60330"/>
                </a:lnTo>
                <a:lnTo>
                  <a:pt x="54800" y="59110"/>
                </a:lnTo>
                <a:lnTo>
                  <a:pt x="55500" y="58340"/>
                </a:lnTo>
                <a:lnTo>
                  <a:pt x="56700" y="58250"/>
                </a:lnTo>
                <a:lnTo>
                  <a:pt x="57750" y="58250"/>
                </a:lnTo>
                <a:lnTo>
                  <a:pt x="58590" y="57990"/>
                </a:lnTo>
                <a:lnTo>
                  <a:pt x="58520" y="59110"/>
                </a:lnTo>
                <a:lnTo>
                  <a:pt x="58450" y="60070"/>
                </a:lnTo>
                <a:lnTo>
                  <a:pt x="57610" y="60070"/>
                </a:lnTo>
                <a:lnTo>
                  <a:pt x="56770" y="60330"/>
                </a:lnTo>
                <a:lnTo>
                  <a:pt x="56420" y="608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