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Msida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sid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950" y="55780"/>
                </a:moveTo>
                <a:lnTo>
                  <a:pt x="73830" y="55480"/>
                </a:lnTo>
                <a:lnTo>
                  <a:pt x="76190" y="55350"/>
                </a:lnTo>
                <a:lnTo>
                  <a:pt x="76970" y="56220"/>
                </a:lnTo>
                <a:lnTo>
                  <a:pt x="77030" y="57820"/>
                </a:lnTo>
                <a:lnTo>
                  <a:pt x="76970" y="58700"/>
                </a:lnTo>
                <a:lnTo>
                  <a:pt x="76370" y="59440"/>
                </a:lnTo>
                <a:lnTo>
                  <a:pt x="75350" y="58440"/>
                </a:lnTo>
                <a:lnTo>
                  <a:pt x="74040" y="58050"/>
                </a:lnTo>
                <a:lnTo>
                  <a:pt x="73400" y="57870"/>
                </a:lnTo>
                <a:lnTo>
                  <a:pt x="74040" y="57180"/>
                </a:lnTo>
                <a:lnTo>
                  <a:pt x="73790" y="56480"/>
                </a:lnTo>
                <a:lnTo>
                  <a:pt x="72950" y="55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