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Mqabba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Mqabb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7850" y="73220"/>
                </a:moveTo>
                <a:lnTo>
                  <a:pt x="68410" y="72090"/>
                </a:lnTo>
                <a:lnTo>
                  <a:pt x="68690" y="71230"/>
                </a:lnTo>
                <a:lnTo>
                  <a:pt x="69390" y="70880"/>
                </a:lnTo>
                <a:lnTo>
                  <a:pt x="70300" y="71400"/>
                </a:lnTo>
                <a:lnTo>
                  <a:pt x="71140" y="71060"/>
                </a:lnTo>
                <a:lnTo>
                  <a:pt x="72190" y="70280"/>
                </a:lnTo>
                <a:lnTo>
                  <a:pt x="73110" y="70800"/>
                </a:lnTo>
                <a:lnTo>
                  <a:pt x="74370" y="71140"/>
                </a:lnTo>
                <a:lnTo>
                  <a:pt x="74720" y="71920"/>
                </a:lnTo>
                <a:lnTo>
                  <a:pt x="74370" y="72440"/>
                </a:lnTo>
                <a:lnTo>
                  <a:pt x="73950" y="73480"/>
                </a:lnTo>
                <a:lnTo>
                  <a:pt x="73040" y="73560"/>
                </a:lnTo>
                <a:lnTo>
                  <a:pt x="71700" y="73650"/>
                </a:lnTo>
                <a:lnTo>
                  <a:pt x="70300" y="73910"/>
                </a:lnTo>
                <a:lnTo>
                  <a:pt x="69180" y="73480"/>
                </a:lnTo>
                <a:lnTo>
                  <a:pt x="67850" y="73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