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Mosta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Mosta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1960" y="49500"/>
                </a:moveTo>
                <a:lnTo>
                  <a:pt x="62940" y="49680"/>
                </a:lnTo>
                <a:lnTo>
                  <a:pt x="63430" y="50460"/>
                </a:lnTo>
                <a:lnTo>
                  <a:pt x="63640" y="51240"/>
                </a:lnTo>
                <a:lnTo>
                  <a:pt x="63780" y="52100"/>
                </a:lnTo>
                <a:lnTo>
                  <a:pt x="63850" y="52970"/>
                </a:lnTo>
                <a:lnTo>
                  <a:pt x="64130" y="53750"/>
                </a:lnTo>
                <a:lnTo>
                  <a:pt x="63710" y="54270"/>
                </a:lnTo>
                <a:lnTo>
                  <a:pt x="63710" y="55220"/>
                </a:lnTo>
                <a:lnTo>
                  <a:pt x="64200" y="56860"/>
                </a:lnTo>
                <a:lnTo>
                  <a:pt x="63360" y="56780"/>
                </a:lnTo>
                <a:lnTo>
                  <a:pt x="62520" y="56170"/>
                </a:lnTo>
                <a:lnTo>
                  <a:pt x="61180" y="55570"/>
                </a:lnTo>
                <a:lnTo>
                  <a:pt x="59710" y="55740"/>
                </a:lnTo>
                <a:lnTo>
                  <a:pt x="58940" y="56170"/>
                </a:lnTo>
                <a:lnTo>
                  <a:pt x="58170" y="55390"/>
                </a:lnTo>
                <a:lnTo>
                  <a:pt x="57540" y="54790"/>
                </a:lnTo>
                <a:lnTo>
                  <a:pt x="56840" y="53920"/>
                </a:lnTo>
                <a:lnTo>
                  <a:pt x="56630" y="53050"/>
                </a:lnTo>
                <a:lnTo>
                  <a:pt x="57190" y="52540"/>
                </a:lnTo>
                <a:lnTo>
                  <a:pt x="58100" y="52020"/>
                </a:lnTo>
                <a:lnTo>
                  <a:pt x="58590" y="51580"/>
                </a:lnTo>
                <a:lnTo>
                  <a:pt x="58380" y="50980"/>
                </a:lnTo>
                <a:lnTo>
                  <a:pt x="57540" y="50630"/>
                </a:lnTo>
                <a:lnTo>
                  <a:pt x="56700" y="50110"/>
                </a:lnTo>
                <a:lnTo>
                  <a:pt x="56420" y="49250"/>
                </a:lnTo>
                <a:lnTo>
                  <a:pt x="55710" y="48990"/>
                </a:lnTo>
                <a:lnTo>
                  <a:pt x="54800" y="49070"/>
                </a:lnTo>
                <a:lnTo>
                  <a:pt x="54520" y="48730"/>
                </a:lnTo>
                <a:lnTo>
                  <a:pt x="55010" y="48290"/>
                </a:lnTo>
                <a:lnTo>
                  <a:pt x="56910" y="47950"/>
                </a:lnTo>
                <a:lnTo>
                  <a:pt x="58170" y="48210"/>
                </a:lnTo>
                <a:lnTo>
                  <a:pt x="59080" y="48900"/>
                </a:lnTo>
                <a:lnTo>
                  <a:pt x="59710" y="49420"/>
                </a:lnTo>
                <a:lnTo>
                  <a:pt x="59990" y="50370"/>
                </a:lnTo>
                <a:lnTo>
                  <a:pt x="60620" y="50890"/>
                </a:lnTo>
                <a:lnTo>
                  <a:pt x="61250" y="50370"/>
                </a:lnTo>
                <a:lnTo>
                  <a:pt x="61960" y="49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