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Mellieħa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ellieħ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7210" y="35590"/>
                </a:moveTo>
                <a:lnTo>
                  <a:pt x="55780" y="39280"/>
                </a:lnTo>
                <a:lnTo>
                  <a:pt x="53400" y="39980"/>
                </a:lnTo>
                <a:lnTo>
                  <a:pt x="51860" y="41020"/>
                </a:lnTo>
                <a:lnTo>
                  <a:pt x="49960" y="41620"/>
                </a:lnTo>
                <a:lnTo>
                  <a:pt x="49260" y="42140"/>
                </a:lnTo>
                <a:lnTo>
                  <a:pt x="49120" y="43440"/>
                </a:lnTo>
                <a:lnTo>
                  <a:pt x="49610" y="44830"/>
                </a:lnTo>
                <a:lnTo>
                  <a:pt x="49120" y="45430"/>
                </a:lnTo>
                <a:lnTo>
                  <a:pt x="47580" y="45610"/>
                </a:lnTo>
                <a:lnTo>
                  <a:pt x="46740" y="46300"/>
                </a:lnTo>
                <a:lnTo>
                  <a:pt x="44850" y="47170"/>
                </a:lnTo>
                <a:lnTo>
                  <a:pt x="43300" y="47690"/>
                </a:lnTo>
                <a:lnTo>
                  <a:pt x="41830" y="47970"/>
                </a:lnTo>
                <a:lnTo>
                  <a:pt x="41190" y="41700"/>
                </a:lnTo>
                <a:lnTo>
                  <a:pt x="39840" y="37060"/>
                </a:lnTo>
                <a:lnTo>
                  <a:pt x="37360" y="34040"/>
                </a:lnTo>
                <a:lnTo>
                  <a:pt x="40370" y="31340"/>
                </a:lnTo>
                <a:lnTo>
                  <a:pt x="43390" y="29480"/>
                </a:lnTo>
                <a:lnTo>
                  <a:pt x="46710" y="28390"/>
                </a:lnTo>
                <a:lnTo>
                  <a:pt x="50450" y="28040"/>
                </a:lnTo>
                <a:lnTo>
                  <a:pt x="50450" y="30210"/>
                </a:lnTo>
                <a:lnTo>
                  <a:pt x="48290" y="30610"/>
                </a:lnTo>
                <a:lnTo>
                  <a:pt x="46900" y="31330"/>
                </a:lnTo>
                <a:lnTo>
                  <a:pt x="43840" y="34040"/>
                </a:lnTo>
                <a:lnTo>
                  <a:pt x="57210" y="35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