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Mdina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Mdin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58870" y="61450"/>
                </a:moveTo>
                <a:lnTo>
                  <a:pt x="58170" y="61360"/>
                </a:lnTo>
                <a:lnTo>
                  <a:pt x="56980" y="61360"/>
                </a:lnTo>
                <a:lnTo>
                  <a:pt x="56420" y="60850"/>
                </a:lnTo>
                <a:lnTo>
                  <a:pt x="56770" y="60330"/>
                </a:lnTo>
                <a:lnTo>
                  <a:pt x="57610" y="60070"/>
                </a:lnTo>
                <a:lnTo>
                  <a:pt x="58450" y="60070"/>
                </a:lnTo>
                <a:lnTo>
                  <a:pt x="58870" y="61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