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Marsaxlokk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Marsaxlokk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9080" y="76220"/>
                </a:moveTo>
                <a:lnTo>
                  <a:pt x="88460" y="74780"/>
                </a:lnTo>
                <a:lnTo>
                  <a:pt x="87340" y="73480"/>
                </a:lnTo>
                <a:lnTo>
                  <a:pt x="86360" y="73050"/>
                </a:lnTo>
                <a:lnTo>
                  <a:pt x="85520" y="73050"/>
                </a:lnTo>
                <a:lnTo>
                  <a:pt x="85380" y="71660"/>
                </a:lnTo>
                <a:lnTo>
                  <a:pt x="86850" y="71750"/>
                </a:lnTo>
                <a:lnTo>
                  <a:pt x="87410" y="71230"/>
                </a:lnTo>
                <a:lnTo>
                  <a:pt x="88810" y="71400"/>
                </a:lnTo>
                <a:lnTo>
                  <a:pt x="90220" y="72180"/>
                </a:lnTo>
                <a:lnTo>
                  <a:pt x="90990" y="71320"/>
                </a:lnTo>
                <a:lnTo>
                  <a:pt x="92250" y="71920"/>
                </a:lnTo>
                <a:lnTo>
                  <a:pt x="93580" y="72090"/>
                </a:lnTo>
                <a:lnTo>
                  <a:pt x="95140" y="72510"/>
                </a:lnTo>
                <a:lnTo>
                  <a:pt x="94180" y="75980"/>
                </a:lnTo>
                <a:lnTo>
                  <a:pt x="90920" y="74170"/>
                </a:lnTo>
                <a:lnTo>
                  <a:pt x="89080" y="76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