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Marsaskala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arsaskal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95140" y="72510"/>
                </a:moveTo>
                <a:lnTo>
                  <a:pt x="93580" y="72090"/>
                </a:lnTo>
                <a:lnTo>
                  <a:pt x="92250" y="71920"/>
                </a:lnTo>
                <a:lnTo>
                  <a:pt x="90990" y="71320"/>
                </a:lnTo>
                <a:lnTo>
                  <a:pt x="90640" y="70710"/>
                </a:lnTo>
                <a:lnTo>
                  <a:pt x="90570" y="70100"/>
                </a:lnTo>
                <a:lnTo>
                  <a:pt x="90850" y="69410"/>
                </a:lnTo>
                <a:lnTo>
                  <a:pt x="90500" y="68460"/>
                </a:lnTo>
                <a:lnTo>
                  <a:pt x="89730" y="66900"/>
                </a:lnTo>
                <a:lnTo>
                  <a:pt x="90360" y="66300"/>
                </a:lnTo>
                <a:lnTo>
                  <a:pt x="91060" y="66210"/>
                </a:lnTo>
                <a:lnTo>
                  <a:pt x="91690" y="65430"/>
                </a:lnTo>
                <a:lnTo>
                  <a:pt x="91970" y="64570"/>
                </a:lnTo>
                <a:lnTo>
                  <a:pt x="93970" y="63340"/>
                </a:lnTo>
                <a:lnTo>
                  <a:pt x="94510" y="64220"/>
                </a:lnTo>
                <a:lnTo>
                  <a:pt x="95450" y="71360"/>
                </a:lnTo>
                <a:lnTo>
                  <a:pt x="95140" y="7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