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Mars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4860" y="63610"/>
                </a:moveTo>
                <a:lnTo>
                  <a:pt x="75000" y="62920"/>
                </a:lnTo>
                <a:lnTo>
                  <a:pt x="75770" y="62490"/>
                </a:lnTo>
                <a:lnTo>
                  <a:pt x="77170" y="62580"/>
                </a:lnTo>
                <a:lnTo>
                  <a:pt x="77660" y="60670"/>
                </a:lnTo>
                <a:lnTo>
                  <a:pt x="78730" y="60010"/>
                </a:lnTo>
                <a:lnTo>
                  <a:pt x="79210" y="60330"/>
                </a:lnTo>
                <a:lnTo>
                  <a:pt x="79700" y="61360"/>
                </a:lnTo>
                <a:lnTo>
                  <a:pt x="79630" y="63180"/>
                </a:lnTo>
                <a:lnTo>
                  <a:pt x="79000" y="65000"/>
                </a:lnTo>
                <a:lnTo>
                  <a:pt x="77940" y="66300"/>
                </a:lnTo>
                <a:lnTo>
                  <a:pt x="77030" y="66300"/>
                </a:lnTo>
                <a:lnTo>
                  <a:pt x="76050" y="65520"/>
                </a:lnTo>
                <a:lnTo>
                  <a:pt x="75280" y="65350"/>
                </a:lnTo>
                <a:lnTo>
                  <a:pt x="75280" y="64570"/>
                </a:lnTo>
                <a:lnTo>
                  <a:pt x="74860" y="63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