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Luqa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Luq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69390" y="70880"/>
                </a:moveTo>
                <a:lnTo>
                  <a:pt x="69600" y="70280"/>
                </a:lnTo>
                <a:lnTo>
                  <a:pt x="70580" y="70100"/>
                </a:lnTo>
                <a:lnTo>
                  <a:pt x="71420" y="69150"/>
                </a:lnTo>
                <a:lnTo>
                  <a:pt x="72540" y="68200"/>
                </a:lnTo>
                <a:lnTo>
                  <a:pt x="72400" y="67080"/>
                </a:lnTo>
                <a:lnTo>
                  <a:pt x="74090" y="64480"/>
                </a:lnTo>
                <a:lnTo>
                  <a:pt x="74860" y="63610"/>
                </a:lnTo>
                <a:lnTo>
                  <a:pt x="75280" y="64570"/>
                </a:lnTo>
                <a:lnTo>
                  <a:pt x="75280" y="65350"/>
                </a:lnTo>
                <a:lnTo>
                  <a:pt x="76050" y="65520"/>
                </a:lnTo>
                <a:lnTo>
                  <a:pt x="77030" y="66300"/>
                </a:lnTo>
                <a:lnTo>
                  <a:pt x="77940" y="66300"/>
                </a:lnTo>
                <a:lnTo>
                  <a:pt x="78290" y="67600"/>
                </a:lnTo>
                <a:lnTo>
                  <a:pt x="78290" y="68810"/>
                </a:lnTo>
                <a:lnTo>
                  <a:pt x="78220" y="69840"/>
                </a:lnTo>
                <a:lnTo>
                  <a:pt x="78650" y="70970"/>
                </a:lnTo>
                <a:lnTo>
                  <a:pt x="78650" y="71580"/>
                </a:lnTo>
                <a:lnTo>
                  <a:pt x="78720" y="72700"/>
                </a:lnTo>
                <a:lnTo>
                  <a:pt x="79280" y="73220"/>
                </a:lnTo>
                <a:lnTo>
                  <a:pt x="80330" y="74000"/>
                </a:lnTo>
                <a:lnTo>
                  <a:pt x="81100" y="74950"/>
                </a:lnTo>
                <a:lnTo>
                  <a:pt x="81660" y="75990"/>
                </a:lnTo>
                <a:lnTo>
                  <a:pt x="80540" y="76160"/>
                </a:lnTo>
                <a:lnTo>
                  <a:pt x="79210" y="74860"/>
                </a:lnTo>
                <a:lnTo>
                  <a:pt x="78360" y="73740"/>
                </a:lnTo>
                <a:lnTo>
                  <a:pt x="77240" y="73130"/>
                </a:lnTo>
                <a:lnTo>
                  <a:pt x="77030" y="72090"/>
                </a:lnTo>
                <a:lnTo>
                  <a:pt x="76540" y="71830"/>
                </a:lnTo>
                <a:lnTo>
                  <a:pt x="75840" y="70880"/>
                </a:lnTo>
                <a:lnTo>
                  <a:pt x="75210" y="70540"/>
                </a:lnTo>
                <a:lnTo>
                  <a:pt x="74370" y="71140"/>
                </a:lnTo>
                <a:lnTo>
                  <a:pt x="73110" y="70800"/>
                </a:lnTo>
                <a:lnTo>
                  <a:pt x="72190" y="70280"/>
                </a:lnTo>
                <a:lnTo>
                  <a:pt x="71140" y="71060"/>
                </a:lnTo>
                <a:lnTo>
                  <a:pt x="70300" y="71400"/>
                </a:lnTo>
                <a:lnTo>
                  <a:pt x="69390" y="70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