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Lij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64130" y="53750"/>
                </a:moveTo>
                <a:lnTo>
                  <a:pt x="65460" y="54440"/>
                </a:lnTo>
                <a:lnTo>
                  <a:pt x="66860" y="54180"/>
                </a:lnTo>
                <a:lnTo>
                  <a:pt x="67360" y="55130"/>
                </a:lnTo>
                <a:lnTo>
                  <a:pt x="66720" y="56950"/>
                </a:lnTo>
                <a:lnTo>
                  <a:pt x="65250" y="57040"/>
                </a:lnTo>
                <a:lnTo>
                  <a:pt x="64200" y="56860"/>
                </a:lnTo>
                <a:lnTo>
                  <a:pt x="63710" y="55220"/>
                </a:lnTo>
                <a:lnTo>
                  <a:pt x="63710" y="54270"/>
                </a:lnTo>
                <a:lnTo>
                  <a:pt x="64130" y="53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