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Kirkop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Kirkop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5630" y="74690"/>
                </a:moveTo>
                <a:lnTo>
                  <a:pt x="75000" y="73910"/>
                </a:lnTo>
                <a:lnTo>
                  <a:pt x="73950" y="73480"/>
                </a:lnTo>
                <a:lnTo>
                  <a:pt x="74370" y="72440"/>
                </a:lnTo>
                <a:lnTo>
                  <a:pt x="74720" y="71920"/>
                </a:lnTo>
                <a:lnTo>
                  <a:pt x="74370" y="71140"/>
                </a:lnTo>
                <a:lnTo>
                  <a:pt x="75210" y="70540"/>
                </a:lnTo>
                <a:lnTo>
                  <a:pt x="75840" y="70880"/>
                </a:lnTo>
                <a:lnTo>
                  <a:pt x="76540" y="71830"/>
                </a:lnTo>
                <a:lnTo>
                  <a:pt x="77030" y="72090"/>
                </a:lnTo>
                <a:lnTo>
                  <a:pt x="77240" y="73130"/>
                </a:lnTo>
                <a:lnTo>
                  <a:pt x="75630" y="74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