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Kerċem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Kerċem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210" y="17560"/>
                </a:moveTo>
                <a:lnTo>
                  <a:pt x="8480" y="15820"/>
                </a:lnTo>
                <a:lnTo>
                  <a:pt x="10050" y="14150"/>
                </a:lnTo>
                <a:lnTo>
                  <a:pt x="10050" y="13040"/>
                </a:lnTo>
                <a:lnTo>
                  <a:pt x="10830" y="12280"/>
                </a:lnTo>
                <a:lnTo>
                  <a:pt x="11220" y="10960"/>
                </a:lnTo>
                <a:lnTo>
                  <a:pt x="12910" y="11100"/>
                </a:lnTo>
                <a:lnTo>
                  <a:pt x="13640" y="11930"/>
                </a:lnTo>
                <a:lnTo>
                  <a:pt x="15210" y="12210"/>
                </a:lnTo>
                <a:lnTo>
                  <a:pt x="15880" y="13110"/>
                </a:lnTo>
                <a:lnTo>
                  <a:pt x="16220" y="14150"/>
                </a:lnTo>
                <a:lnTo>
                  <a:pt x="16830" y="14500"/>
                </a:lnTo>
                <a:lnTo>
                  <a:pt x="16890" y="15050"/>
                </a:lnTo>
                <a:lnTo>
                  <a:pt x="16830" y="16860"/>
                </a:lnTo>
                <a:lnTo>
                  <a:pt x="15660" y="16510"/>
                </a:lnTo>
                <a:lnTo>
                  <a:pt x="14700" y="16370"/>
                </a:lnTo>
                <a:lnTo>
                  <a:pt x="13810" y="16790"/>
                </a:lnTo>
                <a:lnTo>
                  <a:pt x="12290" y="17830"/>
                </a:lnTo>
                <a:lnTo>
                  <a:pt x="10720" y="19400"/>
                </a:lnTo>
                <a:lnTo>
                  <a:pt x="8710" y="18530"/>
                </a:lnTo>
                <a:lnTo>
                  <a:pt x="7210" y="1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